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76" r:id="rId14"/>
    <p:sldId id="257" r:id="rId15"/>
    <p:sldId id="268" r:id="rId16"/>
    <p:sldId id="269" r:id="rId17"/>
    <p:sldId id="270" r:id="rId18"/>
    <p:sldId id="275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000100" y="214290"/>
            <a:ext cx="664373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основная общеобразовательная школа № 4имени И.И.Миронова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структурное подразделение детский сад « Жар-Птица»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города Новокуйбышевска городского округа Новокуйбышевск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Самарской области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00100" y="1643050"/>
            <a:ext cx="7929586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Инновационный проект по здоровьесбережению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старшего дошкольного возраста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«Здоровое питание - полезная привычка»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71934" y="4317034"/>
            <a:ext cx="48577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Разработчик проекта:                                                                                                                                              воспитатель высшей категории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Александрова Мария Владимировна.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786050" y="6143644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г.о.Новокуйбышевск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 descr="C:\Users\Acer\Desktop\проект по правильному питанию\фото\IMG-cd155f3268ee741b0ed1212dc023112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00438"/>
            <a:ext cx="2380368" cy="318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6643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Д.и. 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Нектаринка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«Овощи на грядках», «Правила этикета», «Полезное и вредное», «Вершки и корешки».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C:\Users\Acer\Desktop\проект по правильному питанию\фото\IMG-87374795a6b0ff3ec9980d58a5efddc6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071833" cy="227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C:\Users\Acer\Desktop\проект по правильному питанию\фото\IMG-c6848f0b22a0b04b22e9600bc395b9b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00504"/>
            <a:ext cx="2928958" cy="217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3" name="Picture 5" descr="C:\Users\Acer\Desktop\проект по правильному питанию\фото\IMG-ff4d3d4fcd4cca7ad7eb0c972f17fd39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071678"/>
            <a:ext cx="264822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1643050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Народная мудрость о питании (пословицы и поговорки о продуктах, еде, гостеприимстве).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Загадки о продуктах питания.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Чтение художественной литературы: 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Капризка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», 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Французкий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суп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бурдэ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Воробьёв В.И.; «Людоед и этикет» А. Усачёв.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проект по правильному питанию\IMG_20190222_123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800476" cy="382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Изодеятельность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«Эти полезные фрукты и овощи», «Полезный натюрморт».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1" descr="C:\Users\Acer\Desktop\проект по правильному питанию\фото\IMG-07f23c68a32b5c9d814d6157cf93eca9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298"/>
            <a:ext cx="41432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cer\Documents\Downloads\IMG_20190218_130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2526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000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Аппликация: «Создание альбома «Эти забавные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витаминки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Лепка «Фрукты для необычных гостей».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Acer\Desktop\проект по правильному питанию\фото\IMG_20190221_1054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3786190"/>
            <a:ext cx="3381399" cy="253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714488"/>
            <a:ext cx="4213223" cy="3162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2858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Физкультминутка «Зарядка», «А в лесу растёт черника», «Точим нож», «Подрастает зёрнышко» - картотека.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442913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 «Собери урожай» (эстафета) ; «Баба сеяла горох»; П.и. «Полезно – вредно» (подобие «Съедобно – не съедобно»)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214686"/>
            <a:ext cx="3467088" cy="2600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85926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НОД: « Кожа. Питание. Сон»,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Питаться нужно не только вкусно, но и полезно!»,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«Емеля о здоровом питании», </a:t>
            </a:r>
            <a:r>
              <a:rPr lang="ru-RU" sz="2400" dirty="0" smtClean="0">
                <a:solidFill>
                  <a:srgbClr val="00010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«Веселое путешествие».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 descr="C:\Users\Acer\Documents\Downloads\IMG_20190221_111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14488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Мария\Desktop\IMG-fbd56387b0c018fb622969342beb3d6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417910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Мария\Desktop\IMG-532bf3e667958184b10fa76dd86c9473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857364"/>
            <a:ext cx="278608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Консультации для родителей: «Детское питание», «Правильное питание – залог здоровья».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857364"/>
            <a:ext cx="5395914" cy="404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68580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Домашняя работа детей и родителей: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огород на окне «Овощные грядки»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C:\Users\Acer\Desktop\проект по правильному питанию\фото\IMG_20190221_105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00174"/>
            <a:ext cx="3233726" cy="242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C:\Users\Acer\Desktop\проект по правильному питанию\фото\IMG_20190221_105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143380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C:\Users\Acer\Desktop\проект по правильному питанию\фото\IMG_20190221_105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143380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C:\Users\Acer\Desktop\проект по правильному питанию\фото\IMG_20190221_1055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500174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6296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Фотоотчет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«Правильное питание дома».</a:t>
            </a:r>
            <a:endParaRPr lang="ru-RU" sz="2800" dirty="0"/>
          </a:p>
        </p:txBody>
      </p:sp>
      <p:pic>
        <p:nvPicPr>
          <p:cNvPr id="33794" name="Picture 2" descr="C:\Users\Acer\Desktop\проект по правильному питанию\фото\IMG-515b954f08b1a783f842406362485c4c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2143140" cy="2952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 descr="C:\Users\Acer\Desktop\проект по правильному питанию\фото\IMG-4588c861a4b296bfb3e0441a29e4b22b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00" y="1357299"/>
            <a:ext cx="208956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C:\Users\Acer\Desktop\проект по правильному питанию\фото\IMG-2204693049a435b54d29500d1908b60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357298"/>
            <a:ext cx="2165553" cy="2894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 descr="C:\Users\Acer\Desktop\проект по правильному питанию\фото\IMG-a0a073bad82ece00e2e7a01abd2f8a6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167254"/>
            <a:ext cx="2018060" cy="2690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8" name="Picture 6" descr="C:\Users\Acer\Desktop\проект по правильному питанию\фото\IMG-8f383daa9bf196db67c0ff1e5b3343c3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071435"/>
            <a:ext cx="1928826" cy="2786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Acer\Desktop\проект по правильному питанию\фото\IMG_48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429132"/>
            <a:ext cx="2786082" cy="2089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5716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Итоговое мероприятие :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«Клуб знатоков правильного питания».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643050"/>
            <a:ext cx="32004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375158"/>
            <a:ext cx="3571900" cy="2678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000504"/>
            <a:ext cx="3572397" cy="267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57224" y="1908188"/>
            <a:ext cx="47863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совместный, краткосрочный, познавательный.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две недели.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Возраст детей: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старшая группа.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дети, воспитатели, родители.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00100" y="381815"/>
            <a:ext cx="69294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 живём не для того , чтобы есть, а едим, для того чтобы жить». Сократ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 descr="C:\Users\Acer\Desktop\проект по правильному питанию\фото\1957cff870dac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976" y="2000240"/>
            <a:ext cx="300042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071538" y="1635000"/>
            <a:ext cx="400052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результатов проведенной работы.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Опрос родителей, показ результатов, выводы и предложения.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Отчёт о проделанной работе.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Фотовыставки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конспектов.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Выпуск методических рекомендаций.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357166"/>
            <a:ext cx="6572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 этап – заключительный. (аналитический)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pic>
        <p:nvPicPr>
          <p:cNvPr id="25602" name="Picture 2" descr="C:\Users\Acer\Desktop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3068976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28662" y="1214422"/>
            <a:ext cx="771530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Вследствие  реализации проекта у дошкольников выработалась  устойчивая мотивация к правильному питанию. Они ориентированы на здоровый образ жизни, имеют прочные знания 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рациональном питании, умении выбирать полезные продукты, воспитывать чувство ответственности за своё здоровье.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Участие родителей в совместной  деятельности   наполнило ее новым содержанием, позволило использовать личный пример взрослых. Изучить положительный опыт семейного воспитания и пропагандировать его среди других родителей.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571480"/>
            <a:ext cx="1991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5042605"/>
            <a:ext cx="2895584" cy="1815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00100" y="1357298"/>
            <a:ext cx="771530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существует проблема правильного питания в семье. Многие родители не в состоянии обеспечить своим детям правильного питания из – за отсутствия теоретических знаний. Во многих семьях привыкли кушать солёное, жареное, жирное, копчёное, острое, сладкое. Многие кормят детей однотипно. В лучшем случае – котлеты, картошка, в худшем – сосиска, макароны, пельмени. Из – за этого дети не привыкшие к здоровой пище отказываются в детском саду от овощных блюд, кисломолочной продукции, рыбы, запеканок.</a:t>
            </a:r>
          </a:p>
          <a:p>
            <a:pPr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ведь здоровье детей и его состояние относится к числу важнейших характеристик, определяющих детей в обществе, и отражает состояние здоровья всего общества.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71435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357298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отказ детей от полезных продуктов питания в детском саду, недостаток знаний у детей и их родителей о правильном питании.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2714620"/>
            <a:ext cx="335758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у детей старшего дошкольного возраста основных навыков правильного питания, как составной части здорового образа жизни.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C:\Users\Acer\Desktop\проект по правильному питанию\besedi-s-detmi-o-pravilnom-pitan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714620"/>
            <a:ext cx="2381250" cy="334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857224" y="1428736"/>
            <a:ext cx="814393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задачи: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расширить знания детей дошкольного возраста о правилах питания, направленных на сохранение и укрепление здоровья, формирования готовности выполнять эти правила;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навыки правильного питания как составной части здорового образа жизни;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знания о безопасном питании, то есть сформировать осторожное отношение к несвежим и незнакомым продуктам.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 задачи: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представления о правилах этикета, связанных с питанием, осознание того, что навыки этикета являются неотъемлемой частью общей культуры личности;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закрепить навыки санитарно-гигиенических правил при употреблении пищи.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 задачи: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 интерес к познавательной деятельности, самостоятельность, самоконтроль;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5585" y="500042"/>
            <a:ext cx="2268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928662" y="1357298"/>
            <a:ext cx="50006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 образовательная деятельность (интеграция образовательных областей: познание, коммуникация, социализация).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досуговая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совместная деятельности с семьями воспитанников.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индивидуальные и подгрупповые занятия с детьми на закрепление пройденного материала.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моделирование ситуаций.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35716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формы работы при реализации методической разработки: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500174"/>
            <a:ext cx="3181336" cy="2386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1643050"/>
            <a:ext cx="492922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систему разнообразных мероприятий будут сформированы основные понятия рационального питания, потребность в здоровом питании и образе жизни, умение выбирать полезные продукты, воспитывать чувство ответственности за своё здоровье. Формирование  интереса к здоровому питанию в семьях, повышение уровня знаний, умений и навыков у родителей.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500042"/>
            <a:ext cx="5891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Предполагаемый результат: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Acer\Desktop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2357430"/>
            <a:ext cx="2928958" cy="2643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1225689"/>
            <a:ext cx="457203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этап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подготовительный (информационно – исследовательский)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анкетирования родителей с целью получения информации об их отношении к здоровому питанию.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Уточнить представления детей о полезных продуктах, витаминах, их значении для жизни человека.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Подготовить методическое обеспечение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сценария развлечения для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500042"/>
            <a:ext cx="58963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реализации проекта: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95417">
            <a:off x="5357818" y="2428868"/>
            <a:ext cx="3575731" cy="2649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1428736"/>
            <a:ext cx="78581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Тренинговая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«Случай во время обеда».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642918"/>
            <a:ext cx="6000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2 этап. Основной (практический).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528638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Беседы: «Для чего мы едим?», «Что ты ел вчера на ужин. Полезно это или нет?», «Что такое здоровое питание?»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928802"/>
            <a:ext cx="8215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Сервировка стола, к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онкурс: «Самый аккуратный за столом».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проект по правильному питанию\IMG_20190222_115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428868"/>
            <a:ext cx="3733792" cy="2800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908</Words>
  <Application>Microsoft Office PowerPoint</Application>
  <PresentationFormat>Экран (4:3)</PresentationFormat>
  <Paragraphs>78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Мария</cp:lastModifiedBy>
  <cp:revision>28</cp:revision>
  <dcterms:created xsi:type="dcterms:W3CDTF">2019-02-22T05:16:10Z</dcterms:created>
  <dcterms:modified xsi:type="dcterms:W3CDTF">2021-12-15T11:03:04Z</dcterms:modified>
</cp:coreProperties>
</file>