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8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6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1857364"/>
            <a:ext cx="67151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Развивающая среда опытно-экспериментальной лаборатории детского сада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Хочу все знать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A5002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A5002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4929198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Воспитатель высшей категории </a:t>
            </a:r>
          </a:p>
          <a:p>
            <a:pPr algn="ctr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Александрова Мария Владимировна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3306" y="585789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571480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основная общеобразовательная школа № 4 имени И. И. Миронова 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города Новокуйбышевска городского округа Новокуйбышевск</a:t>
            </a:r>
          </a:p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Самарской области структурное подразделение «Детский сад «Жар-птица»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571480"/>
            <a:ext cx="5264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Зона проведения опытов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0200217_170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357299"/>
            <a:ext cx="419102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217_170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429000"/>
            <a:ext cx="3857620" cy="289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500042"/>
            <a:ext cx="3855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Зона наблюдений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20200217_165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428736"/>
            <a:ext cx="5929354" cy="444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4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440437">
            <a:off x="857224" y="15001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4800" dirty="0" smtClean="0">
                <a:solidFill>
                  <a:srgbClr val="009900"/>
                </a:solidFill>
              </a:rPr>
              <a:t>«</a:t>
            </a:r>
            <a:r>
              <a:rPr lang="ru-RU" sz="4800" b="1" dirty="0" smtClean="0">
                <a:solidFill>
                  <a:srgbClr val="009900"/>
                </a:solidFill>
              </a:rPr>
              <a:t>Температура» </a:t>
            </a:r>
            <a:endParaRPr lang="ru-RU" sz="4800" b="1" dirty="0">
              <a:solidFill>
                <a:srgbClr val="0099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54737">
            <a:off x="1163345" y="707766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Разделы материалов: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319812">
            <a:off x="6034724" y="2169425"/>
            <a:ext cx="2143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«Свет» </a:t>
            </a:r>
            <a:endParaRPr lang="ru-RU" sz="4800" dirty="0"/>
          </a:p>
        </p:txBody>
      </p:sp>
      <p:sp>
        <p:nvSpPr>
          <p:cNvPr id="5" name="Прямоугольник 4"/>
          <p:cNvSpPr/>
          <p:nvPr/>
        </p:nvSpPr>
        <p:spPr>
          <a:xfrm rot="21237348">
            <a:off x="888266" y="20957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«Звук»</a:t>
            </a:r>
            <a:endParaRPr lang="ru-RU" sz="4800" b="1" dirty="0">
              <a:solidFill>
                <a:srgbClr val="0099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276619">
            <a:off x="598498" y="3610708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«Магнитное поле»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4429132"/>
            <a:ext cx="2145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«Сила»</a:t>
            </a:r>
            <a:endParaRPr lang="ru-RU" sz="4800" dirty="0"/>
          </a:p>
        </p:txBody>
      </p:sp>
      <p:sp>
        <p:nvSpPr>
          <p:cNvPr id="9" name="Прямоугольник 8"/>
          <p:cNvSpPr/>
          <p:nvPr/>
        </p:nvSpPr>
        <p:spPr>
          <a:xfrm rot="544581">
            <a:off x="5479822" y="3969719"/>
            <a:ext cx="2392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«Пульс»</a:t>
            </a:r>
            <a:endParaRPr lang="ru-RU" sz="4800" dirty="0"/>
          </a:p>
        </p:txBody>
      </p:sp>
      <p:sp>
        <p:nvSpPr>
          <p:cNvPr id="10" name="Прямоугольник 9"/>
          <p:cNvSpPr/>
          <p:nvPr/>
        </p:nvSpPr>
        <p:spPr>
          <a:xfrm rot="315593">
            <a:off x="2786050" y="2643182"/>
            <a:ext cx="41558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«Кислотность»</a:t>
            </a:r>
            <a:endParaRPr lang="ru-RU" sz="4800" dirty="0"/>
          </a:p>
        </p:txBody>
      </p:sp>
      <p:sp>
        <p:nvSpPr>
          <p:cNvPr id="11" name="Прямоугольник 10"/>
          <p:cNvSpPr/>
          <p:nvPr/>
        </p:nvSpPr>
        <p:spPr>
          <a:xfrm rot="297635">
            <a:off x="2143108" y="5357826"/>
            <a:ext cx="4902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9900"/>
                </a:solidFill>
              </a:rPr>
              <a:t>«Электричество» 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8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8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8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8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8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8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80"/>
                            </p:stCondLst>
                            <p:childTnLst>
                              <p:par>
                                <p:cTn id="1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80"/>
                            </p:stCondLst>
                            <p:childTnLst>
                              <p:par>
                                <p:cTn id="1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65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667282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217_165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2768198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7_1659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57166"/>
            <a:ext cx="381002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17_165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19" y="357166"/>
            <a:ext cx="3750495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7_1658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142983"/>
            <a:ext cx="4738720" cy="3554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65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71480"/>
            <a:ext cx="7524803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658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428604"/>
            <a:ext cx="5214942" cy="39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217_165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2928934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7_165704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43570" y="571480"/>
            <a:ext cx="3095647" cy="232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706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1928802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217_1711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714349" y="-285776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7_1658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054083"/>
            <a:ext cx="3738557" cy="2803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71eabe0450546aef3c7d93b1f8f37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857232"/>
            <a:ext cx="5708719" cy="532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e50ecc931546e4b0668536b169b9f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813">
            <a:off x="1643042" y="500042"/>
            <a:ext cx="5786458" cy="578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91118_152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500042"/>
            <a:ext cx="3643320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9_0729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571480"/>
            <a:ext cx="3963995" cy="347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urashavideo23.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500042"/>
            <a:ext cx="7281334" cy="54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0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71480"/>
            <a:ext cx="8354069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19_1147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428736"/>
            <a:ext cx="657229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7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571480"/>
            <a:ext cx="7858148" cy="589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70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843" y="1071546"/>
            <a:ext cx="3964791" cy="528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217_17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642918"/>
            <a:ext cx="3857652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65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928670"/>
            <a:ext cx="6858016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1206_153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214422"/>
            <a:ext cx="3500462" cy="466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00213_1620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57166"/>
            <a:ext cx="409574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0c5affb267eb58b56bf31e0a97375e3f-V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571876"/>
            <a:ext cx="4143372" cy="310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0219_1150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28604"/>
            <a:ext cx="8191525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a31584bcb9d41cd6fab230b7ed0e2b4b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71" y="3071810"/>
            <a:ext cx="3976683" cy="298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191206_1542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57166"/>
            <a:ext cx="3268271" cy="435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93ddf3d3d4095f6e4124dab6be67d7ec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857232"/>
            <a:ext cx="7742618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развития личности дошкольника особое значение имеет усвоение им представлений о взаимосвязи природы и человека.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00210_082556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857364"/>
            <a:ext cx="4643470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285728"/>
            <a:ext cx="650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ВНИМАНИЕ!!!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00219_1155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7072362" cy="530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217_165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500174"/>
            <a:ext cx="7374256" cy="472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57166"/>
            <a:ext cx="6929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Дошкольники – прирожденные исследователи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1206_154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500174"/>
            <a:ext cx="3500444" cy="466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00217_1707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2571744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356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Опытно-экспериментальная лаборатория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«Хочу все знать».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XS2ntOV5KQ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1643050"/>
            <a:ext cx="3714776" cy="495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4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571604" y="571480"/>
            <a:ext cx="757239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Р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азвитие наблюдательности, мыслительных операций (анализ, сравнение, обобщение, классификация, наблюдение);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1604" y="3000372"/>
            <a:ext cx="7358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Формирование умений комплексно обследовать предмет;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00166" y="4572008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Развитие первичных естественнонаучных представлений, любознательности, активности.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4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71472" y="428604"/>
            <a:ext cx="7286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ранения материалов (природного, «бросового» и т.д.)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20200217_1657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428736"/>
            <a:ext cx="3857620" cy="289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00217_1657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2357430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00217_1657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5918" y="4143380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4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4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714356"/>
            <a:ext cx="6356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Зона методических материалов</a:t>
            </a:r>
            <a:endParaRPr lang="ru-RU" sz="3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0200217_16593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357297"/>
            <a:ext cx="3714776" cy="495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00217_170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1500174"/>
            <a:ext cx="3357586" cy="4476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8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8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121</Words>
  <PresentationFormat>Экран (4:3)</PresentationFormat>
  <Paragraphs>29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Мария</cp:lastModifiedBy>
  <cp:revision>26</cp:revision>
  <dcterms:created xsi:type="dcterms:W3CDTF">2020-02-18T16:52:20Z</dcterms:created>
  <dcterms:modified xsi:type="dcterms:W3CDTF">2020-02-19T08:19:30Z</dcterms:modified>
</cp:coreProperties>
</file>