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719" autoAdjust="0"/>
  </p:normalViewPr>
  <p:slideViewPr>
    <p:cSldViewPr>
      <p:cViewPr varScale="1">
        <p:scale>
          <a:sx n="63" d="100"/>
          <a:sy n="63" d="100"/>
        </p:scale>
        <p:origin x="-102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1CF51-CAF8-4FBA-A197-9E7F6EA44BB1}" type="datetimeFigureOut">
              <a:rPr lang="ru-RU" smtClean="0"/>
              <a:pPr/>
              <a:t>04.08.2019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ECB6-CAD9-45D9-A050-CA78A0CFD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1CF51-CAF8-4FBA-A197-9E7F6EA44BB1}" type="datetimeFigureOut">
              <a:rPr lang="ru-RU" smtClean="0"/>
              <a:pPr/>
              <a:t>04.08.2019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ECB6-CAD9-45D9-A050-CA78A0CFD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1CF51-CAF8-4FBA-A197-9E7F6EA44BB1}" type="datetimeFigureOut">
              <a:rPr lang="ru-RU" smtClean="0"/>
              <a:pPr/>
              <a:t>04.08.2019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ECB6-CAD9-45D9-A050-CA78A0CFD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1CF51-CAF8-4FBA-A197-9E7F6EA44BB1}" type="datetimeFigureOut">
              <a:rPr lang="ru-RU" smtClean="0"/>
              <a:pPr/>
              <a:t>04.08.2019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ECB6-CAD9-45D9-A050-CA78A0CFD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1CF51-CAF8-4FBA-A197-9E7F6EA44BB1}" type="datetimeFigureOut">
              <a:rPr lang="ru-RU" smtClean="0"/>
              <a:pPr/>
              <a:t>04.08.2019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ECB6-CAD9-45D9-A050-CA78A0CFD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1CF51-CAF8-4FBA-A197-9E7F6EA44BB1}" type="datetimeFigureOut">
              <a:rPr lang="ru-RU" smtClean="0"/>
              <a:pPr/>
              <a:t>04.08.2019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ECB6-CAD9-45D9-A050-CA78A0CFD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1CF51-CAF8-4FBA-A197-9E7F6EA44BB1}" type="datetimeFigureOut">
              <a:rPr lang="ru-RU" smtClean="0"/>
              <a:pPr/>
              <a:t>04.08.2019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ECB6-CAD9-45D9-A050-CA78A0CFD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1CF51-CAF8-4FBA-A197-9E7F6EA44BB1}" type="datetimeFigureOut">
              <a:rPr lang="ru-RU" smtClean="0"/>
              <a:pPr/>
              <a:t>04.08.2019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ECB6-CAD9-45D9-A050-CA78A0CFD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1CF51-CAF8-4FBA-A197-9E7F6EA44BB1}" type="datetimeFigureOut">
              <a:rPr lang="ru-RU" smtClean="0"/>
              <a:pPr/>
              <a:t>04.08.2019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ECB6-CAD9-45D9-A050-CA78A0CFD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1CF51-CAF8-4FBA-A197-9E7F6EA44BB1}" type="datetimeFigureOut">
              <a:rPr lang="ru-RU" smtClean="0"/>
              <a:pPr/>
              <a:t>04.08.2019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ECB6-CAD9-45D9-A050-CA78A0CFD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1CF51-CAF8-4FBA-A197-9E7F6EA44BB1}" type="datetimeFigureOut">
              <a:rPr lang="ru-RU" smtClean="0"/>
              <a:pPr/>
              <a:t>04.08.2019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ECB6-CAD9-45D9-A050-CA78A0CFD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1CF51-CAF8-4FBA-A197-9E7F6EA44BB1}" type="datetimeFigureOut">
              <a:rPr lang="ru-RU" smtClean="0"/>
              <a:pPr/>
              <a:t>04.08.2019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1ECB6-CAD9-45D9-A050-CA78A0CFD3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QwurfAMD7dQ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RlAHUMnFcH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1rbgO2HLFv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youtu.be/p-DrM2CSFA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obeda.poklonnayagora.ru/tech/2/" TargetMode="External"/><Relationship Id="rId7" Type="http://schemas.openxmlformats.org/officeDocument/2006/relationships/hyperlink" Target="https://signorina.ru/3025-tank-origami-podelka-iz-bumagi-9-maya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obeda.poklonnayagora.ru/tech/1/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raskraski.kz/online/tank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video/search?filmId=2603713781838622436&amp;text=&#1086;&#1088;&#1076;&#1077;&#1085;&#1072;%20&#1080;%20&#1084;&#1077;&#1076;&#1072;&#1083;&#1080;%20&#1074;&#1086;&#1074;%20&#1094;&#1074;&#1077;&#1090;&#1085;&#1099;&#1077;%20&#1092;&#1086;&#1090;&#1086;%20&#1089;%20&#1086;&#1087;&#1080;&#1089;&#1072;&#1085;&#1080;&#1077;&#1084;%20&#1076;&#1083;&#1103;%20&#1076;&#1086;&#1096;&#1082;&#1086;&#1083;&#1100;&#1085;&#1080;&#1082;&#1086;&#1074;&amp;from=tabba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9may-priz.ru/index.php?option=com_content&amp;view=article&amp;id=20&amp;Itemid=11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obeda.poklonnayagora.ru/city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s://youtu.be/oEMjNDee5DQ" TargetMode="External"/><Relationship Id="rId4" Type="http://schemas.openxmlformats.org/officeDocument/2006/relationships/hyperlink" Target="https://youtu.be/opDMFKmOcg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stol.com.ua/pic/201305/1920x1200/nastol.com.ua-48311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milmed.spb.ru/images/muzpedagog/reihstag_vzyat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from=tabbar&amp;text=&#1087;&#1072;&#1088;&#1072;&#1076;%20&#1087;&#1086;&#1073;&#1077;&#1076;&#1099;%209%20&#1084;&#1072;&#1103;%201945%20&#1075;&#1086;&#1076;&#1072;%20&#1076;&#1083;&#1103;%20&#1076;&#1086;&#1096;&#1082;&#1086;&#1083;&#1100;&#1085;&#1080;&#1082;&#1086;&#1074;%20&#1092;&#1086;&#1090;&#1086;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s://youtu.be/O6OC4HvAzCQ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ed-kopilka.ru/blogs/ana-nikolaevna-knis/master-klas-gvozdiki-iz-salfetok-dlja-detei-ot-6-let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s://youtu.be/DERGE9kjfH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 descr="исторя и лент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631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59632" y="1052736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835696" y="804637"/>
            <a:ext cx="61206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Электронный образовательный маршрут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«Нам память о Вас дорога бесконечно»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3861048"/>
            <a:ext cx="424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Автор: воспитатель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ГБОУ ООШ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Детский сад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«Жар-птица»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Киреева М.А.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" name="Содержимое 9" descr="исторя и лент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8311"/>
            <a:ext cx="9144000" cy="6876311"/>
          </a:xfr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374377"/>
            <a:ext cx="7848872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День 1: «Начало Великой Отечественной войны»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Уважаемые родители! У каждой страны, каждого народа есть свои праздники. Вспомните, пожалуйста, какие праздники вы отмечаете (Новый год, 8 марта, день защитника отечества). Спросите у ребенка, а какой праздник наш народ отмечает 9 мая? (День Победы). Если ребенок затрудняется ответить, помогите ему. Расскажите, что с давних времен правители разных стран стремились расширять свои территории и покорять другие народы, их правители затевали войны, которые уносили жизни многих людей. Более 70 лет назад на нашу Родину напали фашисты. Прослушайте вместе песню «Священная война», пройдя по ссылке: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https://youtu.be/QwurfAMD7dQ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Война захватила огромные территории нашей страны, в ней участвовали десятки миллионов людей, она длилась долгие 4 года. Отечественной войной она называется потому, что  эта война – справедливая, направленная на защиту отечества.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Посмотрите краткое видео о Великой Отечественной войне: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https://youtu.be/RlAHUMnFcHk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беседе с детьми не стоит рассказывать обо всех ужасах и горестях. Старайтесь донести главную мысль, что война – это страшно и плохо.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исторя и лент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6310"/>
          </a:xfrm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843808" y="522858"/>
            <a:ext cx="590465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День 2. Маленькие герои большой войны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Расскажите ребенку, что не только на фронте ковалась наша победа. Не только солдаты сражались за свободу нашей Родины. На борьбу с врагом поднялась вся наша огромная страна. Мужчины и женщины, пожилые люди и дети. Детям особенно тяжело пришлось в эти военные годы. Многие остались без родителей, без домов, в плену. Многие дети встали наравне со взрослыми плечом к плечу на защиту своей Родины.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Посмотрите видео о детях – героях: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https://youtu.be/1rbgO2HLFv4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Предложите ребенку подумать, что такое «подвиг»?  Объясните, что это всегда смелый, отважный поступок. Спросите, как называется человек, который совершил подвиг (герой). Посмотрите мультфильм о девочке «Партизанская снегурочка»: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https://youtu.be/p-DrM2CSFAA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Расскажите, что дети не только ходили в разведку, но и  взрывали поезда и склады с боеприпасами, работали санитарами в госпиталях.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528_1686125935_bi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556792"/>
            <a:ext cx="2779236" cy="1908000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исторя и лент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8310"/>
            <a:ext cx="9144000" cy="6876310"/>
          </a:xfrm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327737"/>
            <a:ext cx="5796136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День 3. Военная техника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Чтобы одолеть сильного врага, необходимо было хорошо вооружить наши войска. Расскажите о военной технике и вооружении тех лет. Рассмотрите фото  о бронетанковой техники, пройдя по ссылке: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://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pobeda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.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poklonnayagora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.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ru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/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tech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/2/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Танк  -34, лучший среди танков тех героических лет. Он сыграл решающую роль в победе. А бронетранспортеры были хорошей и надежной опорой для пехоты.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Предложите ребенку разукрасить раскраску, танк, перейдя по ссылке: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http://raskraski.kz/online/tank/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img44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8144" y="404664"/>
            <a:ext cx="2834372" cy="216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23928" y="2924944"/>
            <a:ext cx="504056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не только танки и бронетранспортеры принимали участие в боях. Таким же легендарным стало артиллерийское орудие.  Эта противотанковая пушка была самым массовым орудием войны. Рассмотрите картинки артиллерии, перейдя по ссылке: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6"/>
              </a:rPr>
              <a:t>http://pobeda.poklonnayagora.ru/tech/1/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еще изготовьте вместе с ребенком танк-закладку в технике оригами. В этом вам поможет мастер класс: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7"/>
              </a:rPr>
              <a:t>https://signorina.ru/3025-tank-origami-podelka-iz-bumagi-9-maya.html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принесите вашу закладку в детский сад и мы устроим мини выставку.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исторя и лент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8310"/>
            <a:ext cx="9144000" cy="6876310"/>
          </a:xfrm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23728" y="77182"/>
            <a:ext cx="662473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День 4. Ордена и медали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Расскажите ребенку, что во времена Великой Отечественной войны, отличившихся в бою, командование вручало награды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ордена и медали.  Посмотрите видео: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https://yandex.ru/video/search?filmId=2603713781838622436&amp;text=ордена%20и%20медали%20вов%20цветные%20фото%20с%20описанием%20для%20дошкольников&amp;from=tabbar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Они могли быть вручены за то, что боец, находясь в загоревшемся танке, продолжал выполнять боевую задачу; за то, что в бою вывел из строя не менее двух танков или трех самолетов противника; захватил в плен вражеского офицера. Подробное описание наград можно посмотреть, пройдя по ссылке: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http://9may-priz.ru/index.php?option=com_content&amp;view=article&amp;id=20&amp;Itemid=119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 созданием орденов и медалей работали лучшие художники страны. С помощью символов можно было узнать за что именно была вручена та или иная медаль.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Предложите ребенку придумать и нарисовать свою медаль, принесите ее в детский сад. И мы с детьми посмотрим какие разные могут быть медали.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Рисунок 6" descr="orden-slavy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260648"/>
            <a:ext cx="1768041" cy="3240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исторя и лент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49" y="0"/>
            <a:ext cx="9119651" cy="6858000"/>
          </a:xfr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421237"/>
            <a:ext cx="856895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День 5 Города герои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Посмотрите вместе с ребенком карту: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http://pobeda.poklonnayagora.ru/city/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Расскажите, что на этой карте отмечены города-герои, такое звание им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присваиваивалось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проявленные его населением героизм и мужество. Посмотрите видеоклип о городах героях.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https://youtu.be/opDMFKmOcg8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Город Самара, который назывался Куйбышев не получил звание города-героя, но его значимость в Великой Отечественной войне очень велика, его называли «запасной столицей»,предложите ребенку  посмотреть видео: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https://youtu.be/oEMjNDee5DQ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Спросите ребенка, какие памятники Великой Отечественной войны он запомнил  в городе Самаре? Если у вас будет возможность обязательно сходите в памятные места вместе.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img37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40152" y="3501008"/>
            <a:ext cx="2816000" cy="1980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исторя и лент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8310"/>
            <a:ext cx="9144000" cy="6876310"/>
          </a:xfrm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38415"/>
            <a:ext cx="5508104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День 6. Великая Победа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Расскажите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что закончилась война в мае 1945 года, советские солдаты освободили от фашистов не только нашу страну, но и другие страны Европы.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Последнии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бои были в Берлине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столице Германии.  Шли бои за каждую улицу, каждый дом. Вот наконец наши солдаты взяли рейхстаг (здание, где работало германское правительство) . Посмотрите картинку, взятие  Берлина: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https://www.nastol.com.ua/pic/201305/1920x1200/nastol.com.ua-48311.jpg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Солдаты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установили на крыше правительства красное знамя. Это означало победу нашей страны в Великой отечественной войне: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http://milmed.spb.ru/images/muzpedagog/reihstag_vzyat.jpg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Объясните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ребенку, что знамя похоже на флаг, но оно всегда большое, под красным знаменем сражались наши войны в бою.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Придумайте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вместе с ребенком свое знамя, которое будет нести добро, радость, счастье, смех.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Рисунок 7" descr="reihstag_vzya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088" y="2708920"/>
            <a:ext cx="3563813" cy="2700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исторя и лент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8310"/>
            <a:ext cx="9144000" cy="6876310"/>
          </a:xfrm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699792" y="-77476"/>
            <a:ext cx="5616624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День 7. Праздник Победы.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Долгие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годы продолжалась война, но враг был разгромлен.  9 мая 1945 года тысячи людей вышли на улицы столицы, народ пел, прямо на улицах кружились пары в победном вальсе. Люди смеялись, плакали, обнимали друг друга. Это был праздник всего народа со слезами на глазах. Посмотрите фотографии того памятного дня, перейдя по ссылке: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https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://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yandex.ru/images/search?from=tabbar&amp;text=парад%20победы%209%20мая%201945%20года%20для%20дошкольников%20фото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24.06.1945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года в Москве прошел парад Победы. Стройными рядами прошли воины </a:t>
            </a:r>
            <a:r>
              <a:rPr lang="ru-RU" sz="1600" dirty="0" smtClean="0"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победители. Они несли знамена поврежденного врага и бросали их на брусчатку площади. </a:t>
            </a:r>
            <a:endParaRPr lang="ru-RU" sz="16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честь этого замечательного праздника, каждый год 9 мая во всех городах России проходят торжества. Предложите ребенку посмотреть мультфильм </a:t>
            </a:r>
            <a:r>
              <a:rPr lang="ru-RU" sz="1600" dirty="0" smtClean="0"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Салют</a:t>
            </a:r>
            <a:r>
              <a:rPr lang="ru-RU" sz="1600" dirty="0" smtClean="0"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ru-RU" sz="1600" dirty="0" smtClean="0"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https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://youtu.be/O6OC4HvAzCQ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этот день собираются ветераны, которых осталось очень мало, они делятся с нами своими рассказами о военной поре. Мы благодарны им за то, что они победили в жестокой схватке с врагом, отстояли для нас родную землю и мирную жизнь.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Рисунок 5" descr="2(359498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1160882">
            <a:off x="0" y="332656"/>
            <a:ext cx="3016440" cy="2052000"/>
          </a:xfrm>
          <a:prstGeom prst="ellipse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исторя и лент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8310"/>
            <a:ext cx="9144000" cy="6876310"/>
          </a:xfrm>
        </p:spPr>
      </p:pic>
      <p:sp>
        <p:nvSpPr>
          <p:cNvPr id="5" name="TextBox 4"/>
          <p:cNvSpPr txBox="1"/>
          <p:nvPr/>
        </p:nvSpPr>
        <p:spPr>
          <a:xfrm>
            <a:off x="1619672" y="-53144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23528" y="437334"/>
            <a:ext cx="864096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Предложите ребенку сделать подарок ветерану, гвоздику, поможет вам в этом мастер класс: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https://ped-kopilka.ru/blogs/ana-nikolaevna-knis/master-klas-gvozdiki-iz-salfetok-dlja-detei-ot-6-let.html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принесите свою гвоздику в детский сад и мы соберем целый букет.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Предложите ребенку выучить стихотворение: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Майский праздник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День Победы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Отмечает вся страна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Надевают наши деды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Боевые ордена.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Их с утра зовет дорога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торжественный парад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задумчиво с порога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Вслед им бабушки глядят!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 еще в день победы люди возлагают к военным памятникам цветы и венки. А вечером когда стемнеет, начинается Салют Победы!: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https://youtu.be/DERGE9kjfHw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Наш маршрут подошел к концу!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Пусть никогда больше не будет войны! Пусть всегда будет мир!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Рисунок 6" descr="29017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1960" y="1772816"/>
            <a:ext cx="2951976" cy="21599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1231</Words>
  <Application>Microsoft Office PowerPoint</Application>
  <PresentationFormat>Экран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10</cp:revision>
  <dcterms:created xsi:type="dcterms:W3CDTF">2019-07-17T15:54:49Z</dcterms:created>
  <dcterms:modified xsi:type="dcterms:W3CDTF">2019-08-04T08:57:47Z</dcterms:modified>
</cp:coreProperties>
</file>