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96A3F-2B8E-4D27-897F-D649B9C806B9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6F737-4791-448B-BFC4-9226C0D17E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youtu.be/rg462e3MrjI" TargetMode="External"/><Relationship Id="rId4" Type="http://schemas.openxmlformats.org/officeDocument/2006/relationships/hyperlink" Target="https://yandex.ru/images/search?from=tabbar&amp;text=&#1050;&#1072;&#1088;&#1090;&#1080;&#1085;&#1082;&#1080;%20&#1074;&#1086;&#1076;&#1099;%20&#1074;%20&#1087;&#1088;&#1080;&#1088;&#1086;&#1076;&#1077;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hyperlink" Target="https://youtu.be/ZZu2whpi4Z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5.infourok.ru/uploads/ex/0a39/0002f068-e0c912b7/img4.jpg" TargetMode="External"/><Relationship Id="rId5" Type="http://schemas.openxmlformats.org/officeDocument/2006/relationships/hyperlink" Target="http://24spanchbob.ru/raskraska-podvodnyij-mir/" TargetMode="External"/><Relationship Id="rId4" Type="http://schemas.openxmlformats.org/officeDocument/2006/relationships/hyperlink" Target="https://ds04.infourok.ru/uploads/ex/123b/00133892-5d5f7ce5/hello_html_2fb5bfa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infodoski.ru/images/thumbnails/2177/1905/detailed/17/&#1045;&#1082;&#1072;&#1087;&#1083;&#1072;&#1089;&#1090;_&#1082;&#1088;&#1091;&#1075;&#1086;&#1074;&#1086;&#1088;&#1086;&#1090;-min.jpg" TargetMode="External"/><Relationship Id="rId4" Type="http://schemas.openxmlformats.org/officeDocument/2006/relationships/hyperlink" Target="https://youtu.be/XaGhA2NDQz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youtu.be/Xif5BoOBuS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youtu.be/cmTYWfjMaGU" TargetMode="External"/><Relationship Id="rId4" Type="http://schemas.openxmlformats.org/officeDocument/2006/relationships/hyperlink" Target="https://yandex.ru/images/search?text=&#1083;&#1077;&#1076;&#1103;&#1085;&#1099;&#1077;%20&#1089;&#1072;&#1084;&#1086;&#1094;&#1074;&#1077;&#1090;&#1099;%20&#1086;&#1087;&#1099;&#1090;&#1099;%20&#1076;&#1083;&#1103;%20&#1076;&#1077;&#1090;&#1077;&#1081;&amp;stype=image&amp;lr=11135&amp;source=wi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youtu.be/VokKsCgJEK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youtu.be/82SmzTp8L3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epositphotos_13613386-stock-illustration-abstract-microbiology-cell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pic>
        <p:nvPicPr>
          <p:cNvPr id="5" name="Рисунок 4" descr="kapelki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00192" y="548680"/>
            <a:ext cx="2368920" cy="3624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52565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Электронный </a:t>
            </a:r>
            <a:r>
              <a:rPr lang="ru-RU" sz="2800" b="1" dirty="0"/>
              <a:t>образовательный маршрут для организации совместной деятельности дошкольников с родителями в сети Интернет</a:t>
            </a:r>
            <a:endParaRPr lang="ru-RU" sz="2800" dirty="0"/>
          </a:p>
          <a:p>
            <a:pPr algn="ctr"/>
            <a:r>
              <a:rPr lang="ru-RU" sz="2800" b="1" dirty="0"/>
              <a:t>«</a:t>
            </a:r>
            <a:r>
              <a:rPr lang="ru-RU" sz="2800" b="1" dirty="0" smtClean="0"/>
              <a:t>Путешествуем и экспериментируем </a:t>
            </a:r>
            <a:r>
              <a:rPr lang="ru-RU" sz="2800" b="1" dirty="0"/>
              <a:t>с капелькой»</a:t>
            </a:r>
            <a:endParaRPr lang="ru-RU" sz="28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79715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воспитатель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ООШ СПДС «Жар-птица»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Киреева М.А.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llpapers-bubble-view-topic-how-to-install-vista-screen-saver-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Рисунок 4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429000"/>
            <a:ext cx="2039472" cy="31203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69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родители!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Предлагаем Вам и Вашим детям пройти электронный образовательный маршрут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с капелькой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поможет познакомить детей со свойствами воды, для чего она нужна, как ее беречь, а еще с таким видом деятельности, как экспериментирование. Дети научаться проводить несложные  занимательные опыты при вашем активном участии.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все интересно, они всегда хотят новых впечатлений, очень любознательны, постоянно стремятся экспериментировать путем  проб и ошибок, самостоятельно ищут новые сведения о мире.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Ход маршрута выстроен таким образом, что помимо расширений знаний ребенка, у него будут развиваться коммуникативные навыки, а именно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формироваться грамматически правильная связная речь, пополняться активный словарный запас. Кроме того, в предлагаемом маршруте имеются задания и упражнения, направленные на развитие творческих способностей детей, их логического мышления, внимания, памяти.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процессе прохождения маршрута Вашему ребенку будут предложены задания, мультфильмы, познавательные видеофильмы, опыты.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Предлагаю Вам приступить к прохождению маршрута! Приятного обучения!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13613386-stock-illustration-abstract-microbiology-cell-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557536" cy="238303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1. Что такое вода?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Спросите у ребенка где  встречается  вода в природе?  Посмотрите вместе с ребенком удивительные картинки, о том где обитает вода, перейдя по ссылке: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https://yandex.ru/images/search?from=tabbar&amp;text=Картинки%20воды%20в%20природе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Предложите прочитать стих, можно выучить его наизусть и прейдя в детский сад рассказать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Вы слыхали о воде?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Говорят она везде!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луже, в море, в океане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водопроводном кране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сосулька замерзает,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 туманом к нам вползает,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плите у нас кипит,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Паром чайника шипит,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Растворяет сахар в чае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его не замечаем.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привыкли, что вода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спутница всегда!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нее нам не умыться,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наесться, не напиться!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Смею вам я доложить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воды нам не прожить!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видео, что такое вода: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https://youtu.be/rg462e3MrjI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Расскажите ребенку, что вода она повсюду, быстра, стремительна, прозрачна. Она волшебница, которая способна совершать много чудес.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ca1f4cea8433c43d54096b312ca214d0575f7b2b8e745259f93843cd625edc8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01008"/>
            <a:ext cx="2880320" cy="1800200"/>
          </a:xfrm>
          <a:prstGeom prst="rect">
            <a:avLst/>
          </a:prstGeom>
        </p:spPr>
      </p:pic>
      <p:pic>
        <p:nvPicPr>
          <p:cNvPr id="14" name="Рисунок 13" descr="waterfall_walpaper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780928"/>
            <a:ext cx="2376264" cy="148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llpapers-bubble-view-topic-how-to-install-vista-screen-saver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1917576" cy="2933891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2629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2. Для чего нам нужна вода?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Поговорите с ребенком о значении воды на Земле для всего живого. Для чего она нужна?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картинку, кому нужна вода: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https://ds04.infourok.ru/uploads/ex/123b/00133892-5d5f7ce5/hello_html_2fb5bfa0.jpg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предложите разукрасить раскраску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подводный мир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http://24spanchbob.ru/raskraska-podvodnyij-mir/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нужна вода: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https://ds05.infourok.ru/uploads/ex/0a39/0002f068-e0c912b7/img4.jpg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вместе презентацию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воды в жизни человека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https://youtu.be/ZZu2whpi4Zg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ello_html_2fb5bfa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851158"/>
            <a:ext cx="2328259" cy="174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3613386-stock-illustration-abstract-microbiology-cell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pic>
        <p:nvPicPr>
          <p:cNvPr id="3" name="Рисунок 2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917576" cy="2933891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364670"/>
            <a:ext cx="66967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3. Почему вода не заканчивается?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Поговорите с ребенком, как он думает, почему вода не заканчивается?  Мы ее постоянно льем, пьем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мультфильм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Капитошка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https://youtu.be/XaGhA2NDQzQ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картинку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Круговорот воды в природе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https://infodoski.ru/images/thumbnails/2177/1905/detailed/17/Екапласт_круговорот-min.jpg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Расспросите ребенка, как он понял эту картинку, если он затрудняется подскажите ему.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Екапласт_круговорот-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509120"/>
            <a:ext cx="2406432" cy="210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-bubble-view-topic-how-to-install-vista-screen-saver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717032"/>
            <a:ext cx="1851216" cy="283236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9739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4. Экспериментирование с водой.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того, как ребенок узнал для чего нужна вода, предложите   заняться опытами и узнать о свойствах воды.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1. Волшебная лампа.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Предложите ребенку сделать волшебную лампу. Для этого нужно подготовить: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Воду, растительное масло, таблетки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шипучки, прозрачная емкость, можно добавить краску.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Наполните емкость водой (можно цветной) наполовину. Сверху вылейте  растительное масло и бросьте туда шипучку. Когда таблетка начнет растворяться , пузырьки, поднимающиеся со дна стакана, образуют красивое бурление  в слое масла. Затем доходящие до края пузырьки лопаются, и жидкость опускается вниз. Получается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круговорот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воды в стакане.  Посмотрите видео с этим опытом: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https://youtu.be/Xif5BoOBuSg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385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сделайте его сами.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la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4176464" cy="2387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3613386-stock-illustration-abstract-microbiology-cell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pic>
        <p:nvPicPr>
          <p:cNvPr id="3" name="Рисунок 2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1757088" cy="2688344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372228"/>
            <a:ext cx="82089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2. Создаем ледяные самоцветы.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Предложите вашему малышу сделать ледяные сокровища.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https://yandex.ru/images/search?text=ледяные%20самоцветы%20опыты%20для%20детей&amp;stype=image&amp;lr=11135&amp;source=wiz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 вам понадобится: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Формочки для льда (любые), поднос с бортиками, соль, пищевые красители или гуашь, пипетки, чайные ложки, кисточки.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Вам заранее нужно сделать ледяные заготовки: заморозить лед в больших и маленьких формочках. Потом в емкостях сделать крепкие солевые растворы и добавить в них краски. Ледяные фигурки нужно разложить на подносе, и пипеткой или чайной ложкой капать на них солевые растворы. Соль будет плавить лед,  делая в нем ходы, а краска будет окрашивать изнутри причудливыми узорами.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https://youtu.be/cmTYWfjMaGU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думает ваш ребенок, почему в гололед посыпают улицы солью и песком?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725144"/>
            <a:ext cx="3491880" cy="1964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-bubble-view-topic-how-to-install-vista-screen-saver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180664" cy="3336416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131602"/>
            <a:ext cx="59766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День5. Продолжаем экспериментировать.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Опыт 3. Дождик дома.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понадобится: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прозрачная емкость (банка, ваза); вода; пена для бритья, пипетка, шприц; жидкий пищевой краситель или гуашь.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Налейте в емкость воду и выдавите на нее пышные облака из пены. Затем капните из шприца или пипетки несколько цветных капель и ждите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тучки скоро пойдет дождик.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https://youtu.be/VokKsCgJEKU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помогает показать и объяснить детям, что такое дождь.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Спросите ребенка, он запомнил, как делать дождь в стакане? Понял он как путешествуют капельки дождя в природе?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8d5436fe3d9c772eec2bc03dbd06c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933056"/>
            <a:ext cx="2641476" cy="265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3613386-stock-illustration-abstract-microbiology-cell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pic>
        <p:nvPicPr>
          <p:cNvPr id="3" name="Рисунок 2" descr="kapelk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016224" cy="3084823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188641"/>
            <a:ext cx="8136904" cy="453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4. Пухлые краски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 очень любят рисовать необычными красками. Познакомьте ребенка с нетрадиционным методом рисования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рисование объемными красками: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https://youtu.be/82SmzTp8L3o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нужно приготовить смесь из пены для бритья и клея ПВА в пропорции 2:1 и добавить пищевые красители.  Рисунок будет сохнуть около 3 часов, а после того, как он высохнет, принесите его в детский сад. А мы устроим выставку необычных рисунков.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спросите у ребенка, понравились ему необычные краски? Хочет ли он повторить этот эксперимент еще?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Уважаемые родители, наше путешествие закончено. Познавайте мир вместе со своими детьми! А компьютер вам в этом поможет!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krask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437112"/>
            <a:ext cx="3312368" cy="221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868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2019-11-09T14:18:48Z</dcterms:created>
  <dcterms:modified xsi:type="dcterms:W3CDTF">2019-11-09T17:33:05Z</dcterms:modified>
</cp:coreProperties>
</file>