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76.xml" ContentType="application/vnd.openxmlformats-officedocument.presentationml.slideLayout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74.xml" ContentType="application/vnd.openxmlformats-officedocument.presentationml.slideLayout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72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70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slideMasters/slideMaster7.xml" ContentType="application/vnd.openxmlformats-officedocument.presentationml.slideMaster+xml"/>
  <Override PartName="/ppt/diagrams/data3.xml" ContentType="application/vnd.openxmlformats-officedocument.drawingml.diagramData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7.xml" ContentType="application/vnd.openxmlformats-officedocument.them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diagrams/layout3.xml" ContentType="application/vnd.openxmlformats-officedocument.drawingml.diagramLayout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  <p:sldMasterId id="2147483744" r:id="rId2"/>
    <p:sldMasterId id="2147483768" r:id="rId3"/>
    <p:sldMasterId id="2147483780" r:id="rId4"/>
    <p:sldMasterId id="2147483792" r:id="rId5"/>
    <p:sldMasterId id="2147483804" r:id="rId6"/>
    <p:sldMasterId id="2147483816" r:id="rId7"/>
  </p:sldMasterIdLst>
  <p:notesMasterIdLst>
    <p:notesMasterId r:id="rId33"/>
  </p:notesMasterIdLst>
  <p:sldIdLst>
    <p:sldId id="257" r:id="rId8"/>
    <p:sldId id="271" r:id="rId9"/>
    <p:sldId id="272" r:id="rId10"/>
    <p:sldId id="256" r:id="rId11"/>
    <p:sldId id="276" r:id="rId12"/>
    <p:sldId id="277" r:id="rId13"/>
    <p:sldId id="265" r:id="rId14"/>
    <p:sldId id="278" r:id="rId15"/>
    <p:sldId id="262" r:id="rId16"/>
    <p:sldId id="273" r:id="rId17"/>
    <p:sldId id="266" r:id="rId18"/>
    <p:sldId id="274" r:id="rId19"/>
    <p:sldId id="275" r:id="rId20"/>
    <p:sldId id="263" r:id="rId21"/>
    <p:sldId id="258" r:id="rId22"/>
    <p:sldId id="259" r:id="rId23"/>
    <p:sldId id="279" r:id="rId24"/>
    <p:sldId id="270" r:id="rId25"/>
    <p:sldId id="280" r:id="rId26"/>
    <p:sldId id="281" r:id="rId27"/>
    <p:sldId id="282" r:id="rId28"/>
    <p:sldId id="283" r:id="rId29"/>
    <p:sldId id="267" r:id="rId30"/>
    <p:sldId id="268" r:id="rId31"/>
    <p:sldId id="284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34555" autoAdjust="0"/>
    <p:restoredTop sz="94713" autoAdjust="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34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theme" Target="theme/theme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56C47DF-DEC0-4E87-A7C9-DA5979570363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>
        <a:scene3d>
          <a:camera prst="orthographicFront"/>
          <a:lightRig rig="threePt" dir="t"/>
        </a:scene3d>
      </dgm:spPr>
      <dgm:t>
        <a:bodyPr/>
        <a:lstStyle/>
        <a:p>
          <a:endParaRPr lang="ru-RU"/>
        </a:p>
      </dgm:t>
    </dgm:pt>
    <dgm:pt modelId="{AB0D4AAF-B36F-4DEB-928B-2880489ACC59}">
      <dgm:prSet phldrT="[Текст]"/>
      <dgm:spPr>
        <a:sp3d prstMaterial="dkEdge"/>
      </dgm:spPr>
      <dgm:t>
        <a:bodyPr/>
        <a:lstStyle/>
        <a:p>
          <a:r>
            <a:rPr lang="ru-RU" dirty="0" smtClean="0"/>
            <a:t>Муракова Зоя Григорьевна 1926</a:t>
          </a:r>
          <a:endParaRPr lang="ru-RU" dirty="0"/>
        </a:p>
      </dgm:t>
    </dgm:pt>
    <dgm:pt modelId="{CE24A8A2-BDAB-4E19-997C-39D5F5AE334E}" type="parTrans" cxnId="{173DB7EC-20A4-44F7-9EB3-65520F612EBB}">
      <dgm:prSet/>
      <dgm:spPr>
        <a:sp3d prstMaterial="dkEdge"/>
      </dgm:spPr>
      <dgm:t>
        <a:bodyPr/>
        <a:lstStyle/>
        <a:p>
          <a:endParaRPr lang="ru-RU" dirty="0"/>
        </a:p>
      </dgm:t>
    </dgm:pt>
    <dgm:pt modelId="{0C53F548-59CF-4784-B189-1A2373F1476B}" type="sibTrans" cxnId="{173DB7EC-20A4-44F7-9EB3-65520F612EBB}">
      <dgm:prSet/>
      <dgm:spPr/>
      <dgm:t>
        <a:bodyPr/>
        <a:lstStyle/>
        <a:p>
          <a:endParaRPr lang="ru-RU"/>
        </a:p>
      </dgm:t>
    </dgm:pt>
    <dgm:pt modelId="{18EF85BE-2F8F-4582-8B4C-25EEC54E99A8}">
      <dgm:prSet/>
      <dgm:spPr>
        <a:sp3d prstMaterial="dkEdge"/>
      </dgm:spPr>
      <dgm:t>
        <a:bodyPr/>
        <a:lstStyle/>
        <a:p>
          <a:r>
            <a:rPr lang="ru-RU" dirty="0" smtClean="0"/>
            <a:t>Зиголенко Александр Александрович 2009</a:t>
          </a:r>
          <a:endParaRPr lang="ru-RU" dirty="0"/>
        </a:p>
      </dgm:t>
    </dgm:pt>
    <dgm:pt modelId="{C3AC78B3-2C6B-4AD7-8393-9491FCB81FA2}" type="parTrans" cxnId="{D7C5AF96-AEB0-41A7-BD9C-C41D20702248}">
      <dgm:prSet/>
      <dgm:spPr/>
      <dgm:t>
        <a:bodyPr/>
        <a:lstStyle/>
        <a:p>
          <a:endParaRPr lang="ru-RU"/>
        </a:p>
      </dgm:t>
    </dgm:pt>
    <dgm:pt modelId="{51D4E1BD-75BB-4312-BE3F-B19EA470AC52}" type="sibTrans" cxnId="{D7C5AF96-AEB0-41A7-BD9C-C41D20702248}">
      <dgm:prSet/>
      <dgm:spPr/>
      <dgm:t>
        <a:bodyPr/>
        <a:lstStyle/>
        <a:p>
          <a:endParaRPr lang="ru-RU"/>
        </a:p>
      </dgm:t>
    </dgm:pt>
    <dgm:pt modelId="{83284E93-59AB-4AE6-8B23-17F587821518}" type="asst">
      <dgm:prSet/>
      <dgm:spPr>
        <a:sp3d prstMaterial="dkEdge"/>
      </dgm:spPr>
      <dgm:t>
        <a:bodyPr/>
        <a:lstStyle/>
        <a:p>
          <a:r>
            <a:rPr lang="ru-RU" dirty="0" smtClean="0"/>
            <a:t>Зиголенко Александр Александрович 1981</a:t>
          </a:r>
          <a:endParaRPr lang="ru-RU" dirty="0"/>
        </a:p>
      </dgm:t>
    </dgm:pt>
    <dgm:pt modelId="{A5BEC4B7-B862-462F-8D98-19A5A0568F95}" type="parTrans" cxnId="{4802049E-B32F-498F-B71C-35FFC9A7ECC8}">
      <dgm:prSet/>
      <dgm:spPr>
        <a:sp3d prstMaterial="dkEdge"/>
      </dgm:spPr>
      <dgm:t>
        <a:bodyPr/>
        <a:lstStyle/>
        <a:p>
          <a:endParaRPr lang="ru-RU" dirty="0"/>
        </a:p>
      </dgm:t>
    </dgm:pt>
    <dgm:pt modelId="{4A10AA63-B3F2-4A7D-839D-62410818D7D7}" type="sibTrans" cxnId="{4802049E-B32F-498F-B71C-35FFC9A7ECC8}">
      <dgm:prSet/>
      <dgm:spPr/>
      <dgm:t>
        <a:bodyPr/>
        <a:lstStyle/>
        <a:p>
          <a:endParaRPr lang="ru-RU"/>
        </a:p>
      </dgm:t>
    </dgm:pt>
    <dgm:pt modelId="{058EC5B7-8027-4C3A-8C9C-88F4A2DFED67}" type="asst">
      <dgm:prSet/>
      <dgm:spPr>
        <a:sp3d prstMaterial="dkEdge"/>
      </dgm:spPr>
      <dgm:t>
        <a:bodyPr/>
        <a:lstStyle/>
        <a:p>
          <a:r>
            <a:rPr lang="ru-RU" dirty="0" smtClean="0"/>
            <a:t>Елизарова Елена Владимировна 1950</a:t>
          </a:r>
          <a:endParaRPr lang="ru-RU" dirty="0"/>
        </a:p>
      </dgm:t>
    </dgm:pt>
    <dgm:pt modelId="{05771598-D16D-4CB2-883F-C3504853F1BB}" type="parTrans" cxnId="{30E5D700-A9AD-4E5D-82B6-8BAAF76B2BCA}">
      <dgm:prSet/>
      <dgm:spPr>
        <a:sp3d prstMaterial="dkEdge"/>
      </dgm:spPr>
      <dgm:t>
        <a:bodyPr/>
        <a:lstStyle/>
        <a:p>
          <a:endParaRPr lang="ru-RU" dirty="0"/>
        </a:p>
      </dgm:t>
    </dgm:pt>
    <dgm:pt modelId="{F457E77B-3075-40FC-B29F-6B8F2C4B3761}" type="sibTrans" cxnId="{30E5D700-A9AD-4E5D-82B6-8BAAF76B2BCA}">
      <dgm:prSet/>
      <dgm:spPr/>
      <dgm:t>
        <a:bodyPr/>
        <a:lstStyle/>
        <a:p>
          <a:endParaRPr lang="ru-RU"/>
        </a:p>
      </dgm:t>
    </dgm:pt>
    <dgm:pt modelId="{82EB4226-803C-48EE-B30B-56C838927AD2}">
      <dgm:prSet/>
      <dgm:spPr>
        <a:sp3d prstMaterial="dkEdge"/>
      </dgm:spPr>
      <dgm:t>
        <a:bodyPr/>
        <a:lstStyle/>
        <a:p>
          <a:r>
            <a:rPr lang="ru-RU" dirty="0" smtClean="0"/>
            <a:t>Кошкина Светлана Владимировна 1980</a:t>
          </a:r>
          <a:endParaRPr lang="ru-RU" dirty="0"/>
        </a:p>
      </dgm:t>
    </dgm:pt>
    <dgm:pt modelId="{652F59AB-331B-4881-A41F-02629124C3AF}" type="parTrans" cxnId="{F80AC884-C432-48B3-9838-7B1AE03B6BFE}">
      <dgm:prSet/>
      <dgm:spPr>
        <a:sp3d prstMaterial="dkEdge"/>
      </dgm:spPr>
      <dgm:t>
        <a:bodyPr/>
        <a:lstStyle/>
        <a:p>
          <a:endParaRPr lang="ru-RU" dirty="0"/>
        </a:p>
      </dgm:t>
    </dgm:pt>
    <dgm:pt modelId="{03B84460-DE7F-4F1E-A30B-1878D822B41E}" type="sibTrans" cxnId="{F80AC884-C432-48B3-9838-7B1AE03B6BFE}">
      <dgm:prSet/>
      <dgm:spPr/>
      <dgm:t>
        <a:bodyPr/>
        <a:lstStyle/>
        <a:p>
          <a:endParaRPr lang="ru-RU"/>
        </a:p>
      </dgm:t>
    </dgm:pt>
    <dgm:pt modelId="{E41A6268-B975-488F-BEBD-E37696687AA2}">
      <dgm:prSet/>
      <dgm:spPr>
        <a:sp3d prstMaterial="dkEdge"/>
      </dgm:spPr>
      <dgm:t>
        <a:bodyPr/>
        <a:lstStyle/>
        <a:p>
          <a:r>
            <a:rPr lang="ru-RU" dirty="0" smtClean="0"/>
            <a:t>Чугунова Татьяна Ивановна      1953</a:t>
          </a:r>
          <a:endParaRPr lang="ru-RU" dirty="0"/>
        </a:p>
      </dgm:t>
    </dgm:pt>
    <dgm:pt modelId="{D84B605C-FD7B-4273-A457-E2BB9D332ABB}" type="parTrans" cxnId="{CE2381BD-E1DA-49EC-9D78-8F5D9DD17FE3}">
      <dgm:prSet/>
      <dgm:spPr>
        <a:sp3d prstMaterial="dkEdge"/>
      </dgm:spPr>
      <dgm:t>
        <a:bodyPr/>
        <a:lstStyle/>
        <a:p>
          <a:endParaRPr lang="ru-RU" dirty="0"/>
        </a:p>
      </dgm:t>
    </dgm:pt>
    <dgm:pt modelId="{EE66C37A-E00E-40B3-9FC9-D77D7878F52B}" type="sibTrans" cxnId="{CE2381BD-E1DA-49EC-9D78-8F5D9DD17FE3}">
      <dgm:prSet/>
      <dgm:spPr/>
      <dgm:t>
        <a:bodyPr/>
        <a:lstStyle/>
        <a:p>
          <a:endParaRPr lang="ru-RU"/>
        </a:p>
      </dgm:t>
    </dgm:pt>
    <dgm:pt modelId="{78B809F6-90A4-4356-B802-B7765ACA6BFD}" type="asst">
      <dgm:prSet/>
      <dgm:spPr>
        <a:sp3d prstMaterial="dkEdge"/>
      </dgm:spPr>
      <dgm:t>
        <a:bodyPr/>
        <a:lstStyle/>
        <a:p>
          <a:r>
            <a:rPr lang="ru-RU" dirty="0" smtClean="0"/>
            <a:t>Кошкин Владимир Дмитриевич 1950</a:t>
          </a:r>
          <a:endParaRPr lang="ru-RU" dirty="0"/>
        </a:p>
      </dgm:t>
    </dgm:pt>
    <dgm:pt modelId="{111D06EA-E71F-47C5-8FA6-CAB54D279CDB}" type="parTrans" cxnId="{F9D1C2A4-793D-4B7D-876E-BCA69631E3D0}">
      <dgm:prSet/>
      <dgm:spPr>
        <a:sp3d prstMaterial="dkEdge"/>
      </dgm:spPr>
      <dgm:t>
        <a:bodyPr/>
        <a:lstStyle/>
        <a:p>
          <a:endParaRPr lang="ru-RU" dirty="0"/>
        </a:p>
      </dgm:t>
    </dgm:pt>
    <dgm:pt modelId="{4F89F704-7599-40FA-AEEA-2DC55D72B0BC}" type="sibTrans" cxnId="{F9D1C2A4-793D-4B7D-876E-BCA69631E3D0}">
      <dgm:prSet/>
      <dgm:spPr/>
      <dgm:t>
        <a:bodyPr/>
        <a:lstStyle/>
        <a:p>
          <a:endParaRPr lang="ru-RU"/>
        </a:p>
      </dgm:t>
    </dgm:pt>
    <dgm:pt modelId="{76BB09CC-0E02-472C-ADAA-B621BAB0D926}">
      <dgm:prSet/>
      <dgm:spPr>
        <a:sp3d prstMaterial="dkEdge"/>
      </dgm:spPr>
      <dgm:t>
        <a:bodyPr/>
        <a:lstStyle/>
        <a:p>
          <a:r>
            <a:rPr lang="ru-RU" dirty="0" smtClean="0"/>
            <a:t>Зиголенко Александр Петрович       1951-2003</a:t>
          </a:r>
          <a:endParaRPr lang="ru-RU" dirty="0"/>
        </a:p>
      </dgm:t>
    </dgm:pt>
    <dgm:pt modelId="{D029978E-31F0-4E8A-A896-35C879C6BBFA}" type="parTrans" cxnId="{0CA97989-BCBA-43BA-8DF0-0F5E44AD497C}">
      <dgm:prSet/>
      <dgm:spPr>
        <a:sp3d prstMaterial="dkEdge"/>
      </dgm:spPr>
      <dgm:t>
        <a:bodyPr/>
        <a:lstStyle/>
        <a:p>
          <a:endParaRPr lang="ru-RU" dirty="0"/>
        </a:p>
      </dgm:t>
    </dgm:pt>
    <dgm:pt modelId="{3B2EAED9-378D-4AC6-A18E-2E66F74D8C29}" type="sibTrans" cxnId="{0CA97989-BCBA-43BA-8DF0-0F5E44AD497C}">
      <dgm:prSet/>
      <dgm:spPr/>
      <dgm:t>
        <a:bodyPr/>
        <a:lstStyle/>
        <a:p>
          <a:endParaRPr lang="ru-RU"/>
        </a:p>
      </dgm:t>
    </dgm:pt>
    <dgm:pt modelId="{324C9F1F-63DD-443D-BB6F-79A459438C4E}">
      <dgm:prSet/>
      <dgm:spPr>
        <a:sp3d prstMaterial="dkEdge"/>
      </dgm:spPr>
      <dgm:t>
        <a:bodyPr/>
        <a:lstStyle/>
        <a:p>
          <a:r>
            <a:rPr lang="ru-RU" dirty="0" smtClean="0"/>
            <a:t>Чугунов Иван Ефимович 1926-1992</a:t>
          </a:r>
          <a:endParaRPr lang="ru-RU" dirty="0"/>
        </a:p>
      </dgm:t>
    </dgm:pt>
    <dgm:pt modelId="{F6C2C509-1DD6-45B6-8E54-D78E5A84004D}" type="parTrans" cxnId="{87ED7379-8194-453C-8B12-9E83F2F79882}">
      <dgm:prSet/>
      <dgm:spPr>
        <a:sp3d prstMaterial="dkEdge"/>
      </dgm:spPr>
      <dgm:t>
        <a:bodyPr/>
        <a:lstStyle/>
        <a:p>
          <a:endParaRPr lang="ru-RU" dirty="0"/>
        </a:p>
      </dgm:t>
    </dgm:pt>
    <dgm:pt modelId="{5EBF0314-09E6-4A1A-B998-0A8694C804BA}" type="sibTrans" cxnId="{87ED7379-8194-453C-8B12-9E83F2F79882}">
      <dgm:prSet/>
      <dgm:spPr/>
      <dgm:t>
        <a:bodyPr/>
        <a:lstStyle/>
        <a:p>
          <a:endParaRPr lang="ru-RU"/>
        </a:p>
      </dgm:t>
    </dgm:pt>
    <dgm:pt modelId="{B53712A1-4020-4F68-B8A5-544B6EB99DE4}">
      <dgm:prSet/>
      <dgm:spPr>
        <a:sp3d prstMaterial="dkEdge"/>
      </dgm:spPr>
      <dgm:t>
        <a:bodyPr/>
        <a:lstStyle/>
        <a:p>
          <a:r>
            <a:rPr lang="ru-RU" dirty="0" smtClean="0"/>
            <a:t>Дворянинова Мария Павловна 1926-2005</a:t>
          </a:r>
          <a:endParaRPr lang="ru-RU" dirty="0"/>
        </a:p>
      </dgm:t>
    </dgm:pt>
    <dgm:pt modelId="{84317FCF-4AB1-4FCC-BFB4-8C3263AAA516}" type="parTrans" cxnId="{7A9E59BB-B881-41D3-B54C-9ACBC1F15C62}">
      <dgm:prSet/>
      <dgm:spPr>
        <a:sp3d prstMaterial="dkEdge"/>
      </dgm:spPr>
      <dgm:t>
        <a:bodyPr/>
        <a:lstStyle/>
        <a:p>
          <a:endParaRPr lang="ru-RU" dirty="0"/>
        </a:p>
      </dgm:t>
    </dgm:pt>
    <dgm:pt modelId="{2CAEAA22-9562-473C-B763-BBD3DDE6513C}" type="sibTrans" cxnId="{7A9E59BB-B881-41D3-B54C-9ACBC1F15C62}">
      <dgm:prSet/>
      <dgm:spPr/>
      <dgm:t>
        <a:bodyPr/>
        <a:lstStyle/>
        <a:p>
          <a:endParaRPr lang="ru-RU"/>
        </a:p>
      </dgm:t>
    </dgm:pt>
    <dgm:pt modelId="{7203DA43-00A9-4617-9A7D-FFD17545B9DB}">
      <dgm:prSet/>
      <dgm:spPr>
        <a:sp3d prstMaterial="dkEdge"/>
      </dgm:spPr>
      <dgm:t>
        <a:bodyPr/>
        <a:lstStyle/>
        <a:p>
          <a:r>
            <a:rPr lang="ru-RU" dirty="0" smtClean="0"/>
            <a:t>Кишкин Дмитрий Павлович 1926-1972</a:t>
          </a:r>
          <a:endParaRPr lang="ru-RU" dirty="0"/>
        </a:p>
      </dgm:t>
    </dgm:pt>
    <dgm:pt modelId="{364B9D02-6477-4F4D-960E-CDDDCC39E3E9}" type="parTrans" cxnId="{13B457F4-BDDF-4AE7-8075-74683A21F153}">
      <dgm:prSet/>
      <dgm:spPr>
        <a:sp3d prstMaterial="dkEdge"/>
      </dgm:spPr>
      <dgm:t>
        <a:bodyPr/>
        <a:lstStyle/>
        <a:p>
          <a:endParaRPr lang="ru-RU" dirty="0"/>
        </a:p>
      </dgm:t>
    </dgm:pt>
    <dgm:pt modelId="{6E273438-0344-4412-AABC-CE6C159B4502}" type="sibTrans" cxnId="{13B457F4-BDDF-4AE7-8075-74683A21F153}">
      <dgm:prSet/>
      <dgm:spPr/>
      <dgm:t>
        <a:bodyPr/>
        <a:lstStyle/>
        <a:p>
          <a:endParaRPr lang="ru-RU"/>
        </a:p>
      </dgm:t>
    </dgm:pt>
    <dgm:pt modelId="{F8C38044-820B-4663-B54A-3E393866FAB1}">
      <dgm:prSet/>
      <dgm:spPr>
        <a:sp3d prstMaterial="dkEdge"/>
      </dgm:spPr>
      <dgm:t>
        <a:bodyPr/>
        <a:lstStyle/>
        <a:p>
          <a:r>
            <a:rPr lang="ru-RU" dirty="0" smtClean="0"/>
            <a:t>Денисова Антонина Степановна </a:t>
          </a:r>
          <a:r>
            <a:rPr lang="ru-RU" dirty="0" smtClean="0"/>
            <a:t>1908-1981</a:t>
          </a:r>
          <a:endParaRPr lang="ru-RU" dirty="0"/>
        </a:p>
      </dgm:t>
    </dgm:pt>
    <dgm:pt modelId="{1941DFE0-983D-4709-B3D4-776BDCE78C28}" type="parTrans" cxnId="{AFDEB584-1D73-4883-90C3-A7762823FF12}">
      <dgm:prSet/>
      <dgm:spPr>
        <a:sp3d prstMaterial="dkEdge"/>
      </dgm:spPr>
      <dgm:t>
        <a:bodyPr/>
        <a:lstStyle/>
        <a:p>
          <a:endParaRPr lang="ru-RU" dirty="0"/>
        </a:p>
      </dgm:t>
    </dgm:pt>
    <dgm:pt modelId="{641B4131-EE5B-483D-8432-513411D522D3}" type="sibTrans" cxnId="{AFDEB584-1D73-4883-90C3-A7762823FF12}">
      <dgm:prSet/>
      <dgm:spPr/>
      <dgm:t>
        <a:bodyPr/>
        <a:lstStyle/>
        <a:p>
          <a:endParaRPr lang="ru-RU"/>
        </a:p>
      </dgm:t>
    </dgm:pt>
    <dgm:pt modelId="{26662B28-BDB7-4CD8-B994-B76E032C4FAF}">
      <dgm:prSet/>
      <dgm:spPr>
        <a:sp3d prstMaterial="dkEdge"/>
      </dgm:spPr>
      <dgm:t>
        <a:bodyPr/>
        <a:lstStyle/>
        <a:p>
          <a:r>
            <a:rPr lang="ru-RU" dirty="0" smtClean="0"/>
            <a:t>Елизаров Владимир Прохорович </a:t>
          </a:r>
          <a:r>
            <a:rPr lang="ru-RU" dirty="0" smtClean="0"/>
            <a:t>1906-1985</a:t>
          </a:r>
          <a:endParaRPr lang="ru-RU" dirty="0"/>
        </a:p>
      </dgm:t>
    </dgm:pt>
    <dgm:pt modelId="{3FE998A3-578B-4FF4-8032-28244769DA84}" type="parTrans" cxnId="{7E086F2A-E0A5-45CF-BBA8-6F3AC773ABBE}">
      <dgm:prSet/>
      <dgm:spPr>
        <a:sp3d prstMaterial="dkEdge"/>
      </dgm:spPr>
      <dgm:t>
        <a:bodyPr/>
        <a:lstStyle/>
        <a:p>
          <a:endParaRPr lang="ru-RU" dirty="0"/>
        </a:p>
      </dgm:t>
    </dgm:pt>
    <dgm:pt modelId="{3AFDE13E-AF43-4A75-82D7-7C50ED17DEAD}" type="sibTrans" cxnId="{7E086F2A-E0A5-45CF-BBA8-6F3AC773ABBE}">
      <dgm:prSet/>
      <dgm:spPr/>
      <dgm:t>
        <a:bodyPr/>
        <a:lstStyle/>
        <a:p>
          <a:endParaRPr lang="ru-RU"/>
        </a:p>
      </dgm:t>
    </dgm:pt>
    <dgm:pt modelId="{B6E10ABD-EC27-49E9-8085-8E704489B3BA}">
      <dgm:prSet/>
      <dgm:spPr>
        <a:sp3d prstMaterial="dkEdge"/>
      </dgm:spPr>
      <dgm:t>
        <a:bodyPr/>
        <a:lstStyle/>
        <a:p>
          <a:r>
            <a:rPr lang="ru-RU" dirty="0" smtClean="0"/>
            <a:t>Зиголенко Пётр Михайлович 1921 - 1997</a:t>
          </a:r>
          <a:endParaRPr lang="ru-RU" dirty="0"/>
        </a:p>
      </dgm:t>
    </dgm:pt>
    <dgm:pt modelId="{18478F08-C632-42CD-AAFF-C1A76C09351D}" type="parTrans" cxnId="{C792E315-0185-45A4-BC4F-EF9E181A09DF}">
      <dgm:prSet/>
      <dgm:spPr>
        <a:sp3d prstMaterial="dkEdge"/>
      </dgm:spPr>
      <dgm:t>
        <a:bodyPr/>
        <a:lstStyle/>
        <a:p>
          <a:endParaRPr lang="ru-RU" dirty="0"/>
        </a:p>
      </dgm:t>
    </dgm:pt>
    <dgm:pt modelId="{46C579FC-C4DB-4B6B-9442-19A92413570D}" type="sibTrans" cxnId="{C792E315-0185-45A4-BC4F-EF9E181A09DF}">
      <dgm:prSet/>
      <dgm:spPr/>
      <dgm:t>
        <a:bodyPr/>
        <a:lstStyle/>
        <a:p>
          <a:endParaRPr lang="ru-RU"/>
        </a:p>
      </dgm:t>
    </dgm:pt>
    <dgm:pt modelId="{62E74680-386F-4FE5-A76C-00702A551F06}">
      <dgm:prSet/>
      <dgm:spPr>
        <a:sp3d prstMaterial="dkEdge"/>
      </dgm:spPr>
      <dgm:t>
        <a:bodyPr/>
        <a:lstStyle/>
        <a:p>
          <a:r>
            <a:rPr lang="ru-RU" dirty="0" smtClean="0"/>
            <a:t>Назарова Мария Петровна 1928- 2006</a:t>
          </a:r>
          <a:endParaRPr lang="ru-RU" dirty="0"/>
        </a:p>
      </dgm:t>
    </dgm:pt>
    <dgm:pt modelId="{B0B5AFF8-0A26-4252-8557-75F93FA5CB92}" type="parTrans" cxnId="{67B57102-2BF8-41BD-82F3-80B423402792}">
      <dgm:prSet/>
      <dgm:spPr>
        <a:sp3d prstMaterial="dkEdge"/>
      </dgm:spPr>
      <dgm:t>
        <a:bodyPr/>
        <a:lstStyle/>
        <a:p>
          <a:endParaRPr lang="ru-RU" dirty="0"/>
        </a:p>
      </dgm:t>
    </dgm:pt>
    <dgm:pt modelId="{6365266F-1DFD-47B9-815A-148200F0430E}" type="sibTrans" cxnId="{67B57102-2BF8-41BD-82F3-80B423402792}">
      <dgm:prSet/>
      <dgm:spPr/>
      <dgm:t>
        <a:bodyPr/>
        <a:lstStyle/>
        <a:p>
          <a:endParaRPr lang="ru-RU"/>
        </a:p>
      </dgm:t>
    </dgm:pt>
    <dgm:pt modelId="{06BD23F1-6C5D-4622-BE39-C7D6B2BB2DD9}">
      <dgm:prSet/>
      <dgm:spPr>
        <a:sp3d prstMaterial="dkEdge"/>
      </dgm:spPr>
      <dgm:t>
        <a:bodyPr/>
        <a:lstStyle/>
        <a:p>
          <a:r>
            <a:rPr lang="ru-RU" dirty="0" err="1" smtClean="0"/>
            <a:t>Мураков</a:t>
          </a:r>
          <a:r>
            <a:rPr lang="ru-RU" dirty="0" smtClean="0"/>
            <a:t> Григорий Гаврилович  1900-1943</a:t>
          </a:r>
          <a:endParaRPr lang="ru-RU" dirty="0"/>
        </a:p>
      </dgm:t>
    </dgm:pt>
    <dgm:pt modelId="{8BE4E651-3B54-499A-86F2-D07BA6DCF4A4}" type="parTrans" cxnId="{8F964AF8-4FD7-4F98-B14E-A94C47EBA488}">
      <dgm:prSet/>
      <dgm:spPr>
        <a:sp3d prstMaterial="dkEdge"/>
      </dgm:spPr>
      <dgm:t>
        <a:bodyPr/>
        <a:lstStyle/>
        <a:p>
          <a:endParaRPr lang="ru-RU" dirty="0"/>
        </a:p>
      </dgm:t>
    </dgm:pt>
    <dgm:pt modelId="{D2082067-7627-496E-A31C-8DA4EA89CAFC}" type="sibTrans" cxnId="{8F964AF8-4FD7-4F98-B14E-A94C47EBA488}">
      <dgm:prSet/>
      <dgm:spPr/>
      <dgm:t>
        <a:bodyPr/>
        <a:lstStyle/>
        <a:p>
          <a:endParaRPr lang="ru-RU"/>
        </a:p>
      </dgm:t>
    </dgm:pt>
    <dgm:pt modelId="{580AB505-230F-485F-A172-B6CF9A190F6B}">
      <dgm:prSet/>
      <dgm:spPr>
        <a:sp3d prstMaterial="dkEdge"/>
      </dgm:spPr>
      <dgm:t>
        <a:bodyPr/>
        <a:lstStyle/>
        <a:p>
          <a:r>
            <a:rPr lang="ru-RU" dirty="0" smtClean="0"/>
            <a:t>Гавердовская Александра Ивановна</a:t>
          </a:r>
          <a:endParaRPr lang="ru-RU" dirty="0"/>
        </a:p>
      </dgm:t>
    </dgm:pt>
    <dgm:pt modelId="{BF3150A6-7C13-4B03-8322-A110C5D1ABB3}" type="parTrans" cxnId="{8158435B-63ED-4B85-897F-F2776360F459}">
      <dgm:prSet/>
      <dgm:spPr>
        <a:sp3d prstMaterial="dkEdge"/>
      </dgm:spPr>
      <dgm:t>
        <a:bodyPr/>
        <a:lstStyle/>
        <a:p>
          <a:endParaRPr lang="ru-RU" dirty="0"/>
        </a:p>
      </dgm:t>
    </dgm:pt>
    <dgm:pt modelId="{189641E5-7844-4E60-B037-27511E398A5D}" type="sibTrans" cxnId="{8158435B-63ED-4B85-897F-F2776360F459}">
      <dgm:prSet/>
      <dgm:spPr/>
      <dgm:t>
        <a:bodyPr/>
        <a:lstStyle/>
        <a:p>
          <a:endParaRPr lang="ru-RU"/>
        </a:p>
      </dgm:t>
    </dgm:pt>
    <dgm:pt modelId="{458B53C4-2E73-4770-910A-37B793ABC892}">
      <dgm:prSet/>
      <dgm:spPr/>
      <dgm:t>
        <a:bodyPr/>
        <a:lstStyle/>
        <a:p>
          <a:r>
            <a:rPr lang="ru-RU" dirty="0" err="1" smtClean="0"/>
            <a:t>Чикайкина</a:t>
          </a:r>
          <a:r>
            <a:rPr lang="ru-RU" dirty="0" smtClean="0"/>
            <a:t> Анастасия Владимировна 1904-1987</a:t>
          </a:r>
          <a:endParaRPr lang="ru-RU" dirty="0"/>
        </a:p>
      </dgm:t>
    </dgm:pt>
    <dgm:pt modelId="{162671D0-2E5E-43EB-A8C5-31D2EC5507D1}" type="parTrans" cxnId="{381E86DF-273E-422E-8DB7-F0811E55F6D2}">
      <dgm:prSet/>
      <dgm:spPr/>
      <dgm:t>
        <a:bodyPr/>
        <a:lstStyle/>
        <a:p>
          <a:endParaRPr lang="ru-RU"/>
        </a:p>
      </dgm:t>
    </dgm:pt>
    <dgm:pt modelId="{BF2067EE-DD43-45D7-A1D0-A93012EE7EBF}" type="sibTrans" cxnId="{381E86DF-273E-422E-8DB7-F0811E55F6D2}">
      <dgm:prSet/>
      <dgm:spPr/>
      <dgm:t>
        <a:bodyPr/>
        <a:lstStyle/>
        <a:p>
          <a:endParaRPr lang="ru-RU"/>
        </a:p>
      </dgm:t>
    </dgm:pt>
    <dgm:pt modelId="{02EE437E-4C1B-4970-9F10-C93AFA842660}">
      <dgm:prSet/>
      <dgm:spPr/>
      <dgm:t>
        <a:bodyPr/>
        <a:lstStyle/>
        <a:p>
          <a:r>
            <a:rPr lang="ru-RU" dirty="0" smtClean="0"/>
            <a:t>Елизарова Мария Давыдовна</a:t>
          </a:r>
          <a:endParaRPr lang="ru-RU" dirty="0"/>
        </a:p>
      </dgm:t>
    </dgm:pt>
    <dgm:pt modelId="{FF43DB34-2475-4476-AFCC-4E5933EEE0D9}" type="parTrans" cxnId="{EB0E5134-598F-4F27-B4E2-D603F55D8B2E}">
      <dgm:prSet/>
      <dgm:spPr/>
      <dgm:t>
        <a:bodyPr/>
        <a:lstStyle/>
        <a:p>
          <a:endParaRPr lang="ru-RU"/>
        </a:p>
      </dgm:t>
    </dgm:pt>
    <dgm:pt modelId="{752FDFA0-C174-4DB9-9CE9-49673BC0B414}" type="sibTrans" cxnId="{EB0E5134-598F-4F27-B4E2-D603F55D8B2E}">
      <dgm:prSet/>
      <dgm:spPr/>
      <dgm:t>
        <a:bodyPr/>
        <a:lstStyle/>
        <a:p>
          <a:endParaRPr lang="ru-RU"/>
        </a:p>
      </dgm:t>
    </dgm:pt>
    <dgm:pt modelId="{BC5A9E99-1DA0-4938-ADA6-C22EAFD7DF7D}">
      <dgm:prSet/>
      <dgm:spPr/>
      <dgm:t>
        <a:bodyPr/>
        <a:lstStyle/>
        <a:p>
          <a:r>
            <a:rPr lang="ru-RU" dirty="0" smtClean="0"/>
            <a:t>Елизаров Прохор Никифорович</a:t>
          </a:r>
          <a:endParaRPr lang="ru-RU" dirty="0"/>
        </a:p>
      </dgm:t>
    </dgm:pt>
    <dgm:pt modelId="{7D1E9B17-6A8E-4AAA-8945-FB4D8C404736}" type="parTrans" cxnId="{F8AEDE84-D534-4715-8622-90AE5F60DFBA}">
      <dgm:prSet/>
      <dgm:spPr/>
      <dgm:t>
        <a:bodyPr/>
        <a:lstStyle/>
        <a:p>
          <a:endParaRPr lang="ru-RU"/>
        </a:p>
      </dgm:t>
    </dgm:pt>
    <dgm:pt modelId="{92504B8C-EAF7-4274-AFDB-C93EEFEF97E9}" type="sibTrans" cxnId="{F8AEDE84-D534-4715-8622-90AE5F60DFBA}">
      <dgm:prSet/>
      <dgm:spPr/>
      <dgm:t>
        <a:bodyPr/>
        <a:lstStyle/>
        <a:p>
          <a:endParaRPr lang="ru-RU"/>
        </a:p>
      </dgm:t>
    </dgm:pt>
    <dgm:pt modelId="{18510CA2-BC3C-497E-8B96-C70285A68B3A}">
      <dgm:prSet/>
      <dgm:spPr/>
      <dgm:t>
        <a:bodyPr/>
        <a:lstStyle/>
        <a:p>
          <a:r>
            <a:rPr lang="ru-RU" dirty="0" smtClean="0"/>
            <a:t>Назаров Петр Кузьмич 1905-1942</a:t>
          </a:r>
          <a:endParaRPr lang="ru-RU" dirty="0"/>
        </a:p>
      </dgm:t>
    </dgm:pt>
    <dgm:pt modelId="{6347649A-A88B-4AC6-BD1F-E4EDFE972D7D}" type="parTrans" cxnId="{5E89B542-5051-46E8-AC47-F85BFA90E8F7}">
      <dgm:prSet/>
      <dgm:spPr/>
      <dgm:t>
        <a:bodyPr/>
        <a:lstStyle/>
        <a:p>
          <a:endParaRPr lang="ru-RU"/>
        </a:p>
      </dgm:t>
    </dgm:pt>
    <dgm:pt modelId="{C1CF5176-DEBE-45A9-83C5-DFA726B93F42}" type="sibTrans" cxnId="{5E89B542-5051-46E8-AC47-F85BFA90E8F7}">
      <dgm:prSet/>
      <dgm:spPr/>
      <dgm:t>
        <a:bodyPr/>
        <a:lstStyle/>
        <a:p>
          <a:endParaRPr lang="ru-RU"/>
        </a:p>
      </dgm:t>
    </dgm:pt>
    <dgm:pt modelId="{65FCFC04-931B-4000-9577-715D6F2BCC6F}">
      <dgm:prSet/>
      <dgm:spPr/>
      <dgm:t>
        <a:bodyPr/>
        <a:lstStyle/>
        <a:p>
          <a:r>
            <a:rPr lang="ru-RU" dirty="0" err="1" smtClean="0"/>
            <a:t>Мулинова</a:t>
          </a:r>
          <a:r>
            <a:rPr lang="ru-RU" dirty="0" smtClean="0"/>
            <a:t> Александра </a:t>
          </a:r>
          <a:r>
            <a:rPr lang="ru-RU" dirty="0" err="1" smtClean="0"/>
            <a:t>Ильнична</a:t>
          </a:r>
          <a:r>
            <a:rPr lang="ru-RU" dirty="0" smtClean="0"/>
            <a:t> 1905-1984</a:t>
          </a:r>
          <a:endParaRPr lang="ru-RU" dirty="0"/>
        </a:p>
      </dgm:t>
    </dgm:pt>
    <dgm:pt modelId="{0BD0328A-3032-41B4-AEB1-B41C034DFD9A}" type="parTrans" cxnId="{0DA2D721-77C6-4DA8-AC27-924FB235971A}">
      <dgm:prSet/>
      <dgm:spPr/>
      <dgm:t>
        <a:bodyPr/>
        <a:lstStyle/>
        <a:p>
          <a:endParaRPr lang="ru-RU"/>
        </a:p>
      </dgm:t>
    </dgm:pt>
    <dgm:pt modelId="{7E985499-0D10-4F37-9227-551DC1F74B2F}" type="sibTrans" cxnId="{0DA2D721-77C6-4DA8-AC27-924FB235971A}">
      <dgm:prSet/>
      <dgm:spPr/>
      <dgm:t>
        <a:bodyPr/>
        <a:lstStyle/>
        <a:p>
          <a:endParaRPr lang="ru-RU"/>
        </a:p>
      </dgm:t>
    </dgm:pt>
    <dgm:pt modelId="{3DA96832-F00A-41BC-859A-C304000657BB}">
      <dgm:prSet/>
      <dgm:spPr/>
      <dgm:t>
        <a:bodyPr/>
        <a:lstStyle/>
        <a:p>
          <a:r>
            <a:rPr lang="ru-RU" smtClean="0"/>
            <a:t>Чикайкин Анатолий Васильевич </a:t>
          </a:r>
          <a:r>
            <a:rPr lang="ru-RU" dirty="0" smtClean="0"/>
            <a:t>1919-1942</a:t>
          </a:r>
          <a:endParaRPr lang="ru-RU" dirty="0"/>
        </a:p>
      </dgm:t>
    </dgm:pt>
    <dgm:pt modelId="{F2023328-5D8E-422C-AF97-CAB0AA92A81A}" type="parTrans" cxnId="{45B04595-A343-41E0-9945-40842E0187EE}">
      <dgm:prSet/>
      <dgm:spPr/>
      <dgm:t>
        <a:bodyPr/>
        <a:lstStyle/>
        <a:p>
          <a:endParaRPr lang="ru-RU"/>
        </a:p>
      </dgm:t>
    </dgm:pt>
    <dgm:pt modelId="{D2408672-37C7-4D13-9972-09F8A84172C6}" type="sibTrans" cxnId="{45B04595-A343-41E0-9945-40842E0187EE}">
      <dgm:prSet/>
      <dgm:spPr/>
      <dgm:t>
        <a:bodyPr/>
        <a:lstStyle/>
        <a:p>
          <a:endParaRPr lang="ru-RU"/>
        </a:p>
      </dgm:t>
    </dgm:pt>
    <dgm:pt modelId="{489D9DDB-3A4F-457D-A315-CAD35C919927}">
      <dgm:prSet/>
      <dgm:spPr/>
      <dgm:t>
        <a:bodyPr/>
        <a:lstStyle/>
        <a:p>
          <a:r>
            <a:rPr lang="ru-RU" dirty="0" err="1" smtClean="0"/>
            <a:t>Чикайкин</a:t>
          </a:r>
          <a:r>
            <a:rPr lang="ru-RU" dirty="0" smtClean="0"/>
            <a:t> Василий Григорьевич 1904</a:t>
          </a:r>
          <a:endParaRPr lang="ru-RU" dirty="0"/>
        </a:p>
      </dgm:t>
    </dgm:pt>
    <dgm:pt modelId="{49632F98-EA06-4215-9711-D8D0FAD495DB}" type="parTrans" cxnId="{89DE8A9E-012D-45F5-8353-5A1FB7A46BF7}">
      <dgm:prSet/>
      <dgm:spPr/>
      <dgm:t>
        <a:bodyPr/>
        <a:lstStyle/>
        <a:p>
          <a:endParaRPr lang="ru-RU"/>
        </a:p>
      </dgm:t>
    </dgm:pt>
    <dgm:pt modelId="{AF7A7A64-7338-4C7A-9BF5-625DFBEF477F}" type="sibTrans" cxnId="{89DE8A9E-012D-45F5-8353-5A1FB7A46BF7}">
      <dgm:prSet/>
      <dgm:spPr/>
      <dgm:t>
        <a:bodyPr/>
        <a:lstStyle/>
        <a:p>
          <a:endParaRPr lang="ru-RU"/>
        </a:p>
      </dgm:t>
    </dgm:pt>
    <dgm:pt modelId="{6F90D42E-7B95-48A4-A663-B535FE114C14}">
      <dgm:prSet/>
      <dgm:spPr/>
      <dgm:t>
        <a:bodyPr/>
        <a:lstStyle/>
        <a:p>
          <a:r>
            <a:rPr lang="ru-RU" dirty="0" err="1" smtClean="0"/>
            <a:t>Устинья</a:t>
          </a:r>
          <a:r>
            <a:rPr lang="ru-RU" dirty="0" smtClean="0"/>
            <a:t> Николаевна</a:t>
          </a:r>
          <a:endParaRPr lang="ru-RU" dirty="0"/>
        </a:p>
      </dgm:t>
    </dgm:pt>
    <dgm:pt modelId="{38E5FB2A-1600-4F9A-8BD7-491E90921F1B}" type="parTrans" cxnId="{FFA28C52-A26E-40B9-99A1-183B5CBE0664}">
      <dgm:prSet/>
      <dgm:spPr/>
      <dgm:t>
        <a:bodyPr/>
        <a:lstStyle/>
        <a:p>
          <a:endParaRPr lang="ru-RU"/>
        </a:p>
      </dgm:t>
    </dgm:pt>
    <dgm:pt modelId="{92C6640D-17F8-4C92-AC79-3B0DBB388684}" type="sibTrans" cxnId="{FFA28C52-A26E-40B9-99A1-183B5CBE0664}">
      <dgm:prSet/>
      <dgm:spPr/>
      <dgm:t>
        <a:bodyPr/>
        <a:lstStyle/>
        <a:p>
          <a:endParaRPr lang="ru-RU"/>
        </a:p>
      </dgm:t>
    </dgm:pt>
    <dgm:pt modelId="{0D4E1011-F0CD-4F1C-9B07-6B1CCEF5A261}">
      <dgm:prSet/>
      <dgm:spPr/>
      <dgm:t>
        <a:bodyPr/>
        <a:lstStyle/>
        <a:p>
          <a:r>
            <a:rPr lang="ru-RU" dirty="0" smtClean="0"/>
            <a:t>Дворянинов Павел Иванович</a:t>
          </a:r>
          <a:endParaRPr lang="ru-RU" dirty="0"/>
        </a:p>
      </dgm:t>
    </dgm:pt>
    <dgm:pt modelId="{8F508B1F-8F8E-4B58-A196-37DDD7780162}" type="parTrans" cxnId="{120D3873-D1F5-444F-A0C3-36A74B6021EC}">
      <dgm:prSet/>
      <dgm:spPr/>
      <dgm:t>
        <a:bodyPr/>
        <a:lstStyle/>
        <a:p>
          <a:endParaRPr lang="ru-RU"/>
        </a:p>
      </dgm:t>
    </dgm:pt>
    <dgm:pt modelId="{06563852-DF93-4545-B067-71D90CEC0879}" type="sibTrans" cxnId="{120D3873-D1F5-444F-A0C3-36A74B6021EC}">
      <dgm:prSet/>
      <dgm:spPr/>
      <dgm:t>
        <a:bodyPr/>
        <a:lstStyle/>
        <a:p>
          <a:endParaRPr lang="ru-RU"/>
        </a:p>
      </dgm:t>
    </dgm:pt>
    <dgm:pt modelId="{1FBEF530-E614-4134-8F9D-C4CA900DD8F9}">
      <dgm:prSet/>
      <dgm:spPr/>
      <dgm:t>
        <a:bodyPr/>
        <a:lstStyle/>
        <a:p>
          <a:r>
            <a:rPr lang="ru-RU" dirty="0" smtClean="0"/>
            <a:t>Кошкин Павел Иванович</a:t>
          </a:r>
          <a:endParaRPr lang="ru-RU" dirty="0"/>
        </a:p>
      </dgm:t>
    </dgm:pt>
    <dgm:pt modelId="{E83273CA-ACB1-4530-878A-68D7B5E52DC2}" type="parTrans" cxnId="{B006DE3E-0A8B-40AD-AE81-9298B6EBE76F}">
      <dgm:prSet/>
      <dgm:spPr/>
      <dgm:t>
        <a:bodyPr/>
        <a:lstStyle/>
        <a:p>
          <a:endParaRPr lang="ru-RU"/>
        </a:p>
      </dgm:t>
    </dgm:pt>
    <dgm:pt modelId="{7D7B6480-04D9-40D9-9F27-F46E4DAB29EF}" type="sibTrans" cxnId="{B006DE3E-0A8B-40AD-AE81-9298B6EBE76F}">
      <dgm:prSet/>
      <dgm:spPr/>
      <dgm:t>
        <a:bodyPr/>
        <a:lstStyle/>
        <a:p>
          <a:endParaRPr lang="ru-RU"/>
        </a:p>
      </dgm:t>
    </dgm:pt>
    <dgm:pt modelId="{45231363-1667-4599-824B-30F3FC956E19}">
      <dgm:prSet/>
      <dgm:spPr/>
      <dgm:t>
        <a:bodyPr/>
        <a:lstStyle/>
        <a:p>
          <a:r>
            <a:rPr lang="ru-RU" dirty="0" smtClean="0"/>
            <a:t>Антонова Александра Ивановна</a:t>
          </a:r>
          <a:endParaRPr lang="ru-RU" dirty="0"/>
        </a:p>
      </dgm:t>
    </dgm:pt>
    <dgm:pt modelId="{340346C4-E253-44C5-9064-ECCE96C9F9DC}" type="parTrans" cxnId="{4EF556CE-DB50-4783-B76B-187DEBBF1E7F}">
      <dgm:prSet/>
      <dgm:spPr/>
      <dgm:t>
        <a:bodyPr/>
        <a:lstStyle/>
        <a:p>
          <a:endParaRPr lang="ru-RU"/>
        </a:p>
      </dgm:t>
    </dgm:pt>
    <dgm:pt modelId="{F1FBE981-7745-42ED-99BB-467240124A9C}" type="sibTrans" cxnId="{4EF556CE-DB50-4783-B76B-187DEBBF1E7F}">
      <dgm:prSet/>
      <dgm:spPr/>
      <dgm:t>
        <a:bodyPr/>
        <a:lstStyle/>
        <a:p>
          <a:endParaRPr lang="ru-RU"/>
        </a:p>
      </dgm:t>
    </dgm:pt>
    <dgm:pt modelId="{E44A2E8B-FD10-406A-A2BB-094D9390E2DE}">
      <dgm:prSet/>
      <dgm:spPr/>
      <dgm:t>
        <a:bodyPr/>
        <a:lstStyle/>
        <a:p>
          <a:r>
            <a:rPr lang="ru-RU" dirty="0" smtClean="0"/>
            <a:t>Денисов Степан Николаевич 1880-1960</a:t>
          </a:r>
          <a:endParaRPr lang="ru-RU" dirty="0"/>
        </a:p>
      </dgm:t>
    </dgm:pt>
    <dgm:pt modelId="{AA38E010-7A9B-46C8-81BC-962B056F9DF4}" type="parTrans" cxnId="{ED51CA9D-CACE-4BBC-B5D4-5897D9C29001}">
      <dgm:prSet/>
      <dgm:spPr/>
      <dgm:t>
        <a:bodyPr/>
        <a:lstStyle/>
        <a:p>
          <a:endParaRPr lang="ru-RU"/>
        </a:p>
      </dgm:t>
    </dgm:pt>
    <dgm:pt modelId="{31276FC3-9325-4AF8-8200-F0572A386E6E}" type="sibTrans" cxnId="{ED51CA9D-CACE-4BBC-B5D4-5897D9C29001}">
      <dgm:prSet/>
      <dgm:spPr/>
      <dgm:t>
        <a:bodyPr/>
        <a:lstStyle/>
        <a:p>
          <a:endParaRPr lang="ru-RU"/>
        </a:p>
      </dgm:t>
    </dgm:pt>
    <dgm:pt modelId="{25BF91AA-252D-40AD-9896-5914C2041974}">
      <dgm:prSet/>
      <dgm:spPr/>
      <dgm:t>
        <a:bodyPr/>
        <a:lstStyle/>
        <a:p>
          <a:r>
            <a:rPr lang="ru-RU" dirty="0" smtClean="0"/>
            <a:t>Денисова Евдокия г..с. 1955</a:t>
          </a:r>
          <a:endParaRPr lang="ru-RU" dirty="0"/>
        </a:p>
      </dgm:t>
    </dgm:pt>
    <dgm:pt modelId="{F74BEC39-34CB-4CF2-A6A3-23872B9976DE}" type="parTrans" cxnId="{9B7417A9-A0F8-4C03-A353-E5705640FF3D}">
      <dgm:prSet/>
      <dgm:spPr/>
      <dgm:t>
        <a:bodyPr/>
        <a:lstStyle/>
        <a:p>
          <a:endParaRPr lang="ru-RU"/>
        </a:p>
      </dgm:t>
    </dgm:pt>
    <dgm:pt modelId="{C7FFA1F7-678A-4C74-9C0C-5F08A239AEAD}" type="sibTrans" cxnId="{9B7417A9-A0F8-4C03-A353-E5705640FF3D}">
      <dgm:prSet/>
      <dgm:spPr/>
      <dgm:t>
        <a:bodyPr/>
        <a:lstStyle/>
        <a:p>
          <a:endParaRPr lang="ru-RU"/>
        </a:p>
      </dgm:t>
    </dgm:pt>
    <dgm:pt modelId="{4BF4B16F-AD36-4E04-8D4D-4FE92E45469F}" type="pres">
      <dgm:prSet presAssocID="{E56C47DF-DEC0-4E87-A7C9-DA5979570363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C22BE27E-B385-48F5-9D63-EBC8FB548EA6}" type="pres">
      <dgm:prSet presAssocID="{18EF85BE-2F8F-4582-8B4C-25EEC54E99A8}" presName="hierRoot1" presStyleCnt="0"/>
      <dgm:spPr>
        <a:sp3d prstMaterial="dkEdge"/>
      </dgm:spPr>
      <dgm:t>
        <a:bodyPr/>
        <a:lstStyle/>
        <a:p>
          <a:endParaRPr lang="ru-RU"/>
        </a:p>
      </dgm:t>
    </dgm:pt>
    <dgm:pt modelId="{8617952E-62FE-49B3-A84E-C58DA53CB5DD}" type="pres">
      <dgm:prSet presAssocID="{18EF85BE-2F8F-4582-8B4C-25EEC54E99A8}" presName="composite" presStyleCnt="0"/>
      <dgm:spPr>
        <a:sp3d prstMaterial="dkEdge"/>
      </dgm:spPr>
      <dgm:t>
        <a:bodyPr/>
        <a:lstStyle/>
        <a:p>
          <a:endParaRPr lang="ru-RU"/>
        </a:p>
      </dgm:t>
    </dgm:pt>
    <dgm:pt modelId="{B21E7BF4-62FB-4D7E-A492-A5E72D461E75}" type="pres">
      <dgm:prSet presAssocID="{18EF85BE-2F8F-4582-8B4C-25EEC54E99A8}" presName="background" presStyleLbl="node0" presStyleIdx="0" presStyleCnt="1"/>
      <dgm:spPr>
        <a:sp3d prstMaterial="dkEdge"/>
      </dgm:spPr>
      <dgm:t>
        <a:bodyPr/>
        <a:lstStyle/>
        <a:p>
          <a:endParaRPr lang="ru-RU"/>
        </a:p>
      </dgm:t>
    </dgm:pt>
    <dgm:pt modelId="{8BDF3F95-79A1-4265-8712-9636355C71A5}" type="pres">
      <dgm:prSet presAssocID="{18EF85BE-2F8F-4582-8B4C-25EEC54E99A8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BF0943B-B6C2-45AE-91BD-35008C311764}" type="pres">
      <dgm:prSet presAssocID="{18EF85BE-2F8F-4582-8B4C-25EEC54E99A8}" presName="hierChild2" presStyleCnt="0"/>
      <dgm:spPr>
        <a:sp3d prstMaterial="dkEdge"/>
      </dgm:spPr>
      <dgm:t>
        <a:bodyPr/>
        <a:lstStyle/>
        <a:p>
          <a:endParaRPr lang="ru-RU"/>
        </a:p>
      </dgm:t>
    </dgm:pt>
    <dgm:pt modelId="{B0A00BBF-CA17-49BC-BDDB-EEEDF735E6E8}" type="pres">
      <dgm:prSet presAssocID="{652F59AB-331B-4881-A41F-02629124C3AF}" presName="Name10" presStyleLbl="parChTrans1D2" presStyleIdx="0" presStyleCnt="2"/>
      <dgm:spPr/>
      <dgm:t>
        <a:bodyPr/>
        <a:lstStyle/>
        <a:p>
          <a:endParaRPr lang="ru-RU"/>
        </a:p>
      </dgm:t>
    </dgm:pt>
    <dgm:pt modelId="{97E72FBB-35BE-47D9-96D2-9D18F1A8BEB3}" type="pres">
      <dgm:prSet presAssocID="{82EB4226-803C-48EE-B30B-56C838927AD2}" presName="hierRoot2" presStyleCnt="0"/>
      <dgm:spPr>
        <a:sp3d prstMaterial="dkEdge"/>
      </dgm:spPr>
      <dgm:t>
        <a:bodyPr/>
        <a:lstStyle/>
        <a:p>
          <a:endParaRPr lang="ru-RU"/>
        </a:p>
      </dgm:t>
    </dgm:pt>
    <dgm:pt modelId="{53644FCB-D1C3-4003-933F-F9BD9290B9DD}" type="pres">
      <dgm:prSet presAssocID="{82EB4226-803C-48EE-B30B-56C838927AD2}" presName="composite2" presStyleCnt="0"/>
      <dgm:spPr>
        <a:sp3d prstMaterial="dkEdge"/>
      </dgm:spPr>
      <dgm:t>
        <a:bodyPr/>
        <a:lstStyle/>
        <a:p>
          <a:endParaRPr lang="ru-RU"/>
        </a:p>
      </dgm:t>
    </dgm:pt>
    <dgm:pt modelId="{3C935EF2-AC26-4882-AE2B-799E26CD5214}" type="pres">
      <dgm:prSet presAssocID="{82EB4226-803C-48EE-B30B-56C838927AD2}" presName="background2" presStyleLbl="node2" presStyleIdx="0" presStyleCnt="1"/>
      <dgm:spPr>
        <a:sp3d prstMaterial="dkEdge"/>
      </dgm:spPr>
      <dgm:t>
        <a:bodyPr/>
        <a:lstStyle/>
        <a:p>
          <a:endParaRPr lang="ru-RU"/>
        </a:p>
      </dgm:t>
    </dgm:pt>
    <dgm:pt modelId="{E2A190E8-FC5C-430A-801E-F013DE5B0FBB}" type="pres">
      <dgm:prSet presAssocID="{82EB4226-803C-48EE-B30B-56C838927AD2}" presName="text2" presStyleLbl="fgAcc2" presStyleIdx="0" presStyleCnt="2" custLinFactNeighborX="-16237" custLinFactNeighborY="-106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5B6AFA4-4D48-42B7-9FE8-3E1179DEB02F}" type="pres">
      <dgm:prSet presAssocID="{82EB4226-803C-48EE-B30B-56C838927AD2}" presName="hierChild3" presStyleCnt="0"/>
      <dgm:spPr>
        <a:sp3d prstMaterial="dkEdge"/>
      </dgm:spPr>
      <dgm:t>
        <a:bodyPr/>
        <a:lstStyle/>
        <a:p>
          <a:endParaRPr lang="ru-RU"/>
        </a:p>
      </dgm:t>
    </dgm:pt>
    <dgm:pt modelId="{FA9F8C5F-D3E5-4DC2-903E-0D41A7A3430F}" type="pres">
      <dgm:prSet presAssocID="{D84B605C-FD7B-4273-A457-E2BB9D332ABB}" presName="Name17" presStyleLbl="parChTrans1D3" presStyleIdx="0" presStyleCnt="4"/>
      <dgm:spPr/>
      <dgm:t>
        <a:bodyPr/>
        <a:lstStyle/>
        <a:p>
          <a:endParaRPr lang="ru-RU"/>
        </a:p>
      </dgm:t>
    </dgm:pt>
    <dgm:pt modelId="{8C7FE894-CCD0-49F7-B774-524CA08E3975}" type="pres">
      <dgm:prSet presAssocID="{E41A6268-B975-488F-BEBD-E37696687AA2}" presName="hierRoot3" presStyleCnt="0"/>
      <dgm:spPr>
        <a:sp3d prstMaterial="dkEdge"/>
      </dgm:spPr>
      <dgm:t>
        <a:bodyPr/>
        <a:lstStyle/>
        <a:p>
          <a:endParaRPr lang="ru-RU"/>
        </a:p>
      </dgm:t>
    </dgm:pt>
    <dgm:pt modelId="{BF782605-ED4F-41C0-99AC-575406F24244}" type="pres">
      <dgm:prSet presAssocID="{E41A6268-B975-488F-BEBD-E37696687AA2}" presName="composite3" presStyleCnt="0"/>
      <dgm:spPr>
        <a:sp3d prstMaterial="dkEdge"/>
      </dgm:spPr>
      <dgm:t>
        <a:bodyPr/>
        <a:lstStyle/>
        <a:p>
          <a:endParaRPr lang="ru-RU"/>
        </a:p>
      </dgm:t>
    </dgm:pt>
    <dgm:pt modelId="{3EAF8F9E-C540-4A55-8E12-BFEB00092C85}" type="pres">
      <dgm:prSet presAssocID="{E41A6268-B975-488F-BEBD-E37696687AA2}" presName="background3" presStyleLbl="node3" presStyleIdx="0" presStyleCnt="2"/>
      <dgm:spPr>
        <a:sp3d prstMaterial="dkEdge"/>
      </dgm:spPr>
      <dgm:t>
        <a:bodyPr/>
        <a:lstStyle/>
        <a:p>
          <a:endParaRPr lang="ru-RU"/>
        </a:p>
      </dgm:t>
    </dgm:pt>
    <dgm:pt modelId="{E4CF436A-3AA3-4741-B7D8-F1A7AE1415BF}" type="pres">
      <dgm:prSet presAssocID="{E41A6268-B975-488F-BEBD-E37696687AA2}" presName="text3" presStyleLbl="fgAcc3" presStyleIdx="0" presStyleCnt="4" custLinFactNeighborX="-7370" custLinFactNeighborY="-196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E9ED293-D79B-40DB-8934-619BCE2BEE02}" type="pres">
      <dgm:prSet presAssocID="{E41A6268-B975-488F-BEBD-E37696687AA2}" presName="hierChild4" presStyleCnt="0"/>
      <dgm:spPr>
        <a:sp3d prstMaterial="dkEdge"/>
      </dgm:spPr>
      <dgm:t>
        <a:bodyPr/>
        <a:lstStyle/>
        <a:p>
          <a:endParaRPr lang="ru-RU"/>
        </a:p>
      </dgm:t>
    </dgm:pt>
    <dgm:pt modelId="{545765D0-4355-405E-9F3C-EA47C589AA42}" type="pres">
      <dgm:prSet presAssocID="{CE24A8A2-BDAB-4E19-997C-39D5F5AE334E}" presName="Name23" presStyleLbl="parChTrans1D4" presStyleIdx="0" presStyleCnt="23"/>
      <dgm:spPr/>
      <dgm:t>
        <a:bodyPr/>
        <a:lstStyle/>
        <a:p>
          <a:endParaRPr lang="ru-RU"/>
        </a:p>
      </dgm:t>
    </dgm:pt>
    <dgm:pt modelId="{F89D375B-357C-4863-8AD4-DC03623886FA}" type="pres">
      <dgm:prSet presAssocID="{AB0D4AAF-B36F-4DEB-928B-2880489ACC59}" presName="hierRoot4" presStyleCnt="0"/>
      <dgm:spPr>
        <a:sp3d prstMaterial="dkEdge"/>
      </dgm:spPr>
      <dgm:t>
        <a:bodyPr/>
        <a:lstStyle/>
        <a:p>
          <a:endParaRPr lang="ru-RU"/>
        </a:p>
      </dgm:t>
    </dgm:pt>
    <dgm:pt modelId="{7B1C2B00-0695-4A80-AE5E-EDC2581E7975}" type="pres">
      <dgm:prSet presAssocID="{AB0D4AAF-B36F-4DEB-928B-2880489ACC59}" presName="composite4" presStyleCnt="0"/>
      <dgm:spPr>
        <a:sp3d prstMaterial="dkEdge"/>
      </dgm:spPr>
      <dgm:t>
        <a:bodyPr/>
        <a:lstStyle/>
        <a:p>
          <a:endParaRPr lang="ru-RU"/>
        </a:p>
      </dgm:t>
    </dgm:pt>
    <dgm:pt modelId="{AFFD0DA6-AC75-404D-86D6-31F1B90D75F4}" type="pres">
      <dgm:prSet presAssocID="{AB0D4AAF-B36F-4DEB-928B-2880489ACC59}" presName="background4" presStyleLbl="node4" presStyleIdx="0" presStyleCnt="23"/>
      <dgm:spPr>
        <a:sp3d prstMaterial="dkEdge"/>
      </dgm:spPr>
      <dgm:t>
        <a:bodyPr/>
        <a:lstStyle/>
        <a:p>
          <a:endParaRPr lang="ru-RU"/>
        </a:p>
      </dgm:t>
    </dgm:pt>
    <dgm:pt modelId="{9322D669-FD7D-4F3A-A248-CDD44E93F371}" type="pres">
      <dgm:prSet presAssocID="{AB0D4AAF-B36F-4DEB-928B-2880489ACC59}" presName="text4" presStyleLbl="fgAcc4" presStyleIdx="0" presStyleCnt="23" custLinFactNeighborX="-7370" custLinFactNeighborY="-196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8F096CF-601A-479B-860E-24C8F179440B}" type="pres">
      <dgm:prSet presAssocID="{AB0D4AAF-B36F-4DEB-928B-2880489ACC59}" presName="hierChild5" presStyleCnt="0"/>
      <dgm:spPr>
        <a:sp3d prstMaterial="dkEdge"/>
      </dgm:spPr>
      <dgm:t>
        <a:bodyPr/>
        <a:lstStyle/>
        <a:p>
          <a:endParaRPr lang="ru-RU"/>
        </a:p>
      </dgm:t>
    </dgm:pt>
    <dgm:pt modelId="{F77E3B17-7BB1-4F31-8180-BA505E382710}" type="pres">
      <dgm:prSet presAssocID="{8BE4E651-3B54-499A-86F2-D07BA6DCF4A4}" presName="Name23" presStyleLbl="parChTrans1D4" presStyleIdx="1" presStyleCnt="23"/>
      <dgm:spPr/>
      <dgm:t>
        <a:bodyPr/>
        <a:lstStyle/>
        <a:p>
          <a:endParaRPr lang="ru-RU"/>
        </a:p>
      </dgm:t>
    </dgm:pt>
    <dgm:pt modelId="{164BC198-DF7B-41F2-B5F7-D62E5B26948A}" type="pres">
      <dgm:prSet presAssocID="{06BD23F1-6C5D-4622-BE39-C7D6B2BB2DD9}" presName="hierRoot4" presStyleCnt="0"/>
      <dgm:spPr>
        <a:sp3d prstMaterial="dkEdge"/>
      </dgm:spPr>
      <dgm:t>
        <a:bodyPr/>
        <a:lstStyle/>
        <a:p>
          <a:endParaRPr lang="ru-RU"/>
        </a:p>
      </dgm:t>
    </dgm:pt>
    <dgm:pt modelId="{B32A1AB3-EAB4-4DD9-8216-3A4C9EE9814A}" type="pres">
      <dgm:prSet presAssocID="{06BD23F1-6C5D-4622-BE39-C7D6B2BB2DD9}" presName="composite4" presStyleCnt="0"/>
      <dgm:spPr>
        <a:sp3d prstMaterial="dkEdge"/>
      </dgm:spPr>
      <dgm:t>
        <a:bodyPr/>
        <a:lstStyle/>
        <a:p>
          <a:endParaRPr lang="ru-RU"/>
        </a:p>
      </dgm:t>
    </dgm:pt>
    <dgm:pt modelId="{E668750A-2FEA-47DE-B30A-AF56A268131D}" type="pres">
      <dgm:prSet presAssocID="{06BD23F1-6C5D-4622-BE39-C7D6B2BB2DD9}" presName="background4" presStyleLbl="node4" presStyleIdx="1" presStyleCnt="23"/>
      <dgm:spPr>
        <a:sp3d prstMaterial="dkEdge"/>
      </dgm:spPr>
      <dgm:t>
        <a:bodyPr/>
        <a:lstStyle/>
        <a:p>
          <a:endParaRPr lang="ru-RU"/>
        </a:p>
      </dgm:t>
    </dgm:pt>
    <dgm:pt modelId="{A7B70393-202E-48E7-BBE1-16DE8D3EBD83}" type="pres">
      <dgm:prSet presAssocID="{06BD23F1-6C5D-4622-BE39-C7D6B2BB2DD9}" presName="text4" presStyleLbl="fgAcc4" presStyleIdx="1" presStyleCnt="23" custLinFactNeighborX="-7370" custLinFactNeighborY="-196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E1CDCA4-90AA-4D93-B715-3E0A2FC569AD}" type="pres">
      <dgm:prSet presAssocID="{06BD23F1-6C5D-4622-BE39-C7D6B2BB2DD9}" presName="hierChild5" presStyleCnt="0"/>
      <dgm:spPr>
        <a:sp3d prstMaterial="dkEdge"/>
      </dgm:spPr>
      <dgm:t>
        <a:bodyPr/>
        <a:lstStyle/>
        <a:p>
          <a:endParaRPr lang="ru-RU"/>
        </a:p>
      </dgm:t>
    </dgm:pt>
    <dgm:pt modelId="{728B11EF-52A4-409E-BDB3-B0831E44C09E}" type="pres">
      <dgm:prSet presAssocID="{162671D0-2E5E-43EB-A8C5-31D2EC5507D1}" presName="Name23" presStyleLbl="parChTrans1D4" presStyleIdx="2" presStyleCnt="23"/>
      <dgm:spPr/>
      <dgm:t>
        <a:bodyPr/>
        <a:lstStyle/>
        <a:p>
          <a:endParaRPr lang="ru-RU"/>
        </a:p>
      </dgm:t>
    </dgm:pt>
    <dgm:pt modelId="{6CC5B382-B1D9-4ECF-8B4F-09849B3A91C4}" type="pres">
      <dgm:prSet presAssocID="{458B53C4-2E73-4770-910A-37B793ABC892}" presName="hierRoot4" presStyleCnt="0"/>
      <dgm:spPr/>
    </dgm:pt>
    <dgm:pt modelId="{98B909E0-CE26-40AE-B63B-02E76FCF911E}" type="pres">
      <dgm:prSet presAssocID="{458B53C4-2E73-4770-910A-37B793ABC892}" presName="composite4" presStyleCnt="0"/>
      <dgm:spPr/>
    </dgm:pt>
    <dgm:pt modelId="{07296EA6-6FD2-4B20-BCAF-1EFD04044121}" type="pres">
      <dgm:prSet presAssocID="{458B53C4-2E73-4770-910A-37B793ABC892}" presName="background4" presStyleLbl="node4" presStyleIdx="2" presStyleCnt="23"/>
      <dgm:spPr/>
    </dgm:pt>
    <dgm:pt modelId="{47DD1BEF-99F5-4A3E-AC1C-8285D2F72200}" type="pres">
      <dgm:prSet presAssocID="{458B53C4-2E73-4770-910A-37B793ABC892}" presName="text4" presStyleLbl="fgAcc4" presStyleIdx="2" presStyleCnt="23" custLinFactNeighborX="-7370" custLinFactNeighborY="-196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5105AD1-1BD5-4E57-96C0-35203FD5A036}" type="pres">
      <dgm:prSet presAssocID="{458B53C4-2E73-4770-910A-37B793ABC892}" presName="hierChild5" presStyleCnt="0"/>
      <dgm:spPr/>
    </dgm:pt>
    <dgm:pt modelId="{96309AAC-5035-4323-A57B-CD36DAA730E2}" type="pres">
      <dgm:prSet presAssocID="{F2023328-5D8E-422C-AF97-CAB0AA92A81A}" presName="Name23" presStyleLbl="parChTrans1D4" presStyleIdx="3" presStyleCnt="23"/>
      <dgm:spPr/>
      <dgm:t>
        <a:bodyPr/>
        <a:lstStyle/>
        <a:p>
          <a:endParaRPr lang="ru-RU"/>
        </a:p>
      </dgm:t>
    </dgm:pt>
    <dgm:pt modelId="{C55E05B0-DF57-4072-9950-272CEDB8AF3C}" type="pres">
      <dgm:prSet presAssocID="{3DA96832-F00A-41BC-859A-C304000657BB}" presName="hierRoot4" presStyleCnt="0"/>
      <dgm:spPr/>
    </dgm:pt>
    <dgm:pt modelId="{69C2682C-D477-496E-84E7-8ABD428A9E06}" type="pres">
      <dgm:prSet presAssocID="{3DA96832-F00A-41BC-859A-C304000657BB}" presName="composite4" presStyleCnt="0"/>
      <dgm:spPr/>
    </dgm:pt>
    <dgm:pt modelId="{65AC4D93-1759-4EBD-9BFF-08D45ED7AE5C}" type="pres">
      <dgm:prSet presAssocID="{3DA96832-F00A-41BC-859A-C304000657BB}" presName="background4" presStyleLbl="node4" presStyleIdx="3" presStyleCnt="23"/>
      <dgm:spPr/>
    </dgm:pt>
    <dgm:pt modelId="{6D5B9CD7-BF1D-4808-92B6-25D94C4C26EF}" type="pres">
      <dgm:prSet presAssocID="{3DA96832-F00A-41BC-859A-C304000657BB}" presName="text4" presStyleLbl="fgAcc4" presStyleIdx="3" presStyleCnt="23" custLinFactNeighborX="-7370" custLinFactNeighborY="-196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A524E26-22A3-452E-A88F-5EB74ABB57BA}" type="pres">
      <dgm:prSet presAssocID="{3DA96832-F00A-41BC-859A-C304000657BB}" presName="hierChild5" presStyleCnt="0"/>
      <dgm:spPr/>
    </dgm:pt>
    <dgm:pt modelId="{4C29135C-D45D-478E-B331-3F57AF41F18C}" type="pres">
      <dgm:prSet presAssocID="{49632F98-EA06-4215-9711-D8D0FAD495DB}" presName="Name23" presStyleLbl="parChTrans1D4" presStyleIdx="4" presStyleCnt="23"/>
      <dgm:spPr/>
      <dgm:t>
        <a:bodyPr/>
        <a:lstStyle/>
        <a:p>
          <a:endParaRPr lang="ru-RU"/>
        </a:p>
      </dgm:t>
    </dgm:pt>
    <dgm:pt modelId="{71DFF61E-624E-44AF-8CDE-A087BCF07148}" type="pres">
      <dgm:prSet presAssocID="{489D9DDB-3A4F-457D-A315-CAD35C919927}" presName="hierRoot4" presStyleCnt="0"/>
      <dgm:spPr/>
    </dgm:pt>
    <dgm:pt modelId="{FA1011DA-C3FE-469F-BB67-DE86C800BFCA}" type="pres">
      <dgm:prSet presAssocID="{489D9DDB-3A4F-457D-A315-CAD35C919927}" presName="composite4" presStyleCnt="0"/>
      <dgm:spPr/>
    </dgm:pt>
    <dgm:pt modelId="{F3A30E8F-70B4-48D0-9034-9A5BD147BB00}" type="pres">
      <dgm:prSet presAssocID="{489D9DDB-3A4F-457D-A315-CAD35C919927}" presName="background4" presStyleLbl="node4" presStyleIdx="4" presStyleCnt="23"/>
      <dgm:spPr/>
    </dgm:pt>
    <dgm:pt modelId="{8A048462-6B4D-46C0-A81F-D45723218554}" type="pres">
      <dgm:prSet presAssocID="{489D9DDB-3A4F-457D-A315-CAD35C919927}" presName="text4" presStyleLbl="fgAcc4" presStyleIdx="4" presStyleCnt="23" custLinFactNeighborX="-7370" custLinFactNeighborY="-196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7BC34B3-530C-4DA6-B719-A19F9A3C33E5}" type="pres">
      <dgm:prSet presAssocID="{489D9DDB-3A4F-457D-A315-CAD35C919927}" presName="hierChild5" presStyleCnt="0"/>
      <dgm:spPr/>
    </dgm:pt>
    <dgm:pt modelId="{28646E2C-37D8-46D7-8DB5-0EBD00B8BA33}" type="pres">
      <dgm:prSet presAssocID="{38E5FB2A-1600-4F9A-8BD7-491E90921F1B}" presName="Name23" presStyleLbl="parChTrans1D4" presStyleIdx="5" presStyleCnt="23"/>
      <dgm:spPr/>
      <dgm:t>
        <a:bodyPr/>
        <a:lstStyle/>
        <a:p>
          <a:endParaRPr lang="ru-RU"/>
        </a:p>
      </dgm:t>
    </dgm:pt>
    <dgm:pt modelId="{0A113F3E-B66D-4047-B694-8DF2529B2D0E}" type="pres">
      <dgm:prSet presAssocID="{6F90D42E-7B95-48A4-A663-B535FE114C14}" presName="hierRoot4" presStyleCnt="0"/>
      <dgm:spPr/>
    </dgm:pt>
    <dgm:pt modelId="{0B99CBF8-69C8-4783-AB16-12CA65A246DB}" type="pres">
      <dgm:prSet presAssocID="{6F90D42E-7B95-48A4-A663-B535FE114C14}" presName="composite4" presStyleCnt="0"/>
      <dgm:spPr/>
    </dgm:pt>
    <dgm:pt modelId="{7993507E-4616-412A-84F6-9A61655ADDA3}" type="pres">
      <dgm:prSet presAssocID="{6F90D42E-7B95-48A4-A663-B535FE114C14}" presName="background4" presStyleLbl="node4" presStyleIdx="5" presStyleCnt="23"/>
      <dgm:spPr/>
    </dgm:pt>
    <dgm:pt modelId="{F14BFB29-C5C9-42F2-BA9C-2EC1C44274E2}" type="pres">
      <dgm:prSet presAssocID="{6F90D42E-7B95-48A4-A663-B535FE114C14}" presName="text4" presStyleLbl="fgAcc4" presStyleIdx="5" presStyleCnt="23" custLinFactNeighborX="-7370" custLinFactNeighborY="-196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13ACA49-0600-4607-8A99-2C148E7A367A}" type="pres">
      <dgm:prSet presAssocID="{6F90D42E-7B95-48A4-A663-B535FE114C14}" presName="hierChild5" presStyleCnt="0"/>
      <dgm:spPr/>
    </dgm:pt>
    <dgm:pt modelId="{2F251B57-2276-4303-B17B-6CAD6E308295}" type="pres">
      <dgm:prSet presAssocID="{F6C2C509-1DD6-45B6-8E54-D78E5A84004D}" presName="Name23" presStyleLbl="parChTrans1D4" presStyleIdx="6" presStyleCnt="23"/>
      <dgm:spPr/>
      <dgm:t>
        <a:bodyPr/>
        <a:lstStyle/>
        <a:p>
          <a:endParaRPr lang="ru-RU"/>
        </a:p>
      </dgm:t>
    </dgm:pt>
    <dgm:pt modelId="{049547CB-EA60-4159-801B-41FBB59F6950}" type="pres">
      <dgm:prSet presAssocID="{324C9F1F-63DD-443D-BB6F-79A459438C4E}" presName="hierRoot4" presStyleCnt="0"/>
      <dgm:spPr>
        <a:sp3d prstMaterial="dkEdge"/>
      </dgm:spPr>
      <dgm:t>
        <a:bodyPr/>
        <a:lstStyle/>
        <a:p>
          <a:endParaRPr lang="ru-RU"/>
        </a:p>
      </dgm:t>
    </dgm:pt>
    <dgm:pt modelId="{28600341-1653-4E8A-B65D-20D3B871FE1C}" type="pres">
      <dgm:prSet presAssocID="{324C9F1F-63DD-443D-BB6F-79A459438C4E}" presName="composite4" presStyleCnt="0"/>
      <dgm:spPr>
        <a:sp3d prstMaterial="dkEdge"/>
      </dgm:spPr>
      <dgm:t>
        <a:bodyPr/>
        <a:lstStyle/>
        <a:p>
          <a:endParaRPr lang="ru-RU"/>
        </a:p>
      </dgm:t>
    </dgm:pt>
    <dgm:pt modelId="{A2F9A0B9-6CA6-450E-8511-412C04CE7C14}" type="pres">
      <dgm:prSet presAssocID="{324C9F1F-63DD-443D-BB6F-79A459438C4E}" presName="background4" presStyleLbl="node4" presStyleIdx="6" presStyleCnt="23"/>
      <dgm:spPr>
        <a:sp3d prstMaterial="dkEdge"/>
      </dgm:spPr>
      <dgm:t>
        <a:bodyPr/>
        <a:lstStyle/>
        <a:p>
          <a:endParaRPr lang="ru-RU"/>
        </a:p>
      </dgm:t>
    </dgm:pt>
    <dgm:pt modelId="{E4321C26-1E9C-4B65-96C5-7085110F7C38}" type="pres">
      <dgm:prSet presAssocID="{324C9F1F-63DD-443D-BB6F-79A459438C4E}" presName="text4" presStyleLbl="fgAcc4" presStyleIdx="6" presStyleCnt="23" custLinFactNeighborX="-7370" custLinFactNeighborY="-196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49C7C10-1EE2-469A-9B80-4F3866534FBC}" type="pres">
      <dgm:prSet presAssocID="{324C9F1F-63DD-443D-BB6F-79A459438C4E}" presName="hierChild5" presStyleCnt="0"/>
      <dgm:spPr>
        <a:sp3d prstMaterial="dkEdge"/>
      </dgm:spPr>
      <dgm:t>
        <a:bodyPr/>
        <a:lstStyle/>
        <a:p>
          <a:endParaRPr lang="ru-RU"/>
        </a:p>
      </dgm:t>
    </dgm:pt>
    <dgm:pt modelId="{9B7338BF-FA18-4B59-88C3-F15823C0B082}" type="pres">
      <dgm:prSet presAssocID="{111D06EA-E71F-47C5-8FA6-CAB54D279CDB}" presName="Name17" presStyleLbl="parChTrans1D3" presStyleIdx="1" presStyleCnt="4"/>
      <dgm:spPr/>
      <dgm:t>
        <a:bodyPr/>
        <a:lstStyle/>
        <a:p>
          <a:endParaRPr lang="ru-RU"/>
        </a:p>
      </dgm:t>
    </dgm:pt>
    <dgm:pt modelId="{AC748D68-612E-44E7-B506-A9B76222F4EA}" type="pres">
      <dgm:prSet presAssocID="{78B809F6-90A4-4356-B802-B7765ACA6BFD}" presName="hierRoot3" presStyleCnt="0"/>
      <dgm:spPr>
        <a:sp3d prstMaterial="dkEdge"/>
      </dgm:spPr>
      <dgm:t>
        <a:bodyPr/>
        <a:lstStyle/>
        <a:p>
          <a:endParaRPr lang="ru-RU"/>
        </a:p>
      </dgm:t>
    </dgm:pt>
    <dgm:pt modelId="{45F8DE2D-D80D-49D7-A090-A4EEC57C9A47}" type="pres">
      <dgm:prSet presAssocID="{78B809F6-90A4-4356-B802-B7765ACA6BFD}" presName="composite3" presStyleCnt="0"/>
      <dgm:spPr>
        <a:sp3d prstMaterial="dkEdge"/>
      </dgm:spPr>
      <dgm:t>
        <a:bodyPr/>
        <a:lstStyle/>
        <a:p>
          <a:endParaRPr lang="ru-RU"/>
        </a:p>
      </dgm:t>
    </dgm:pt>
    <dgm:pt modelId="{A000B47A-32BE-425A-87E6-4CBA6EBACDB4}" type="pres">
      <dgm:prSet presAssocID="{78B809F6-90A4-4356-B802-B7765ACA6BFD}" presName="background3" presStyleLbl="asst2" presStyleIdx="0" presStyleCnt="1"/>
      <dgm:spPr>
        <a:sp3d prstMaterial="dkEdge"/>
      </dgm:spPr>
      <dgm:t>
        <a:bodyPr/>
        <a:lstStyle/>
        <a:p>
          <a:endParaRPr lang="ru-RU"/>
        </a:p>
      </dgm:t>
    </dgm:pt>
    <dgm:pt modelId="{E9237737-744A-49FB-A42C-43F82549E1DD}" type="pres">
      <dgm:prSet presAssocID="{78B809F6-90A4-4356-B802-B7765ACA6BFD}" presName="text3" presStyleLbl="fgAcc3" presStyleIdx="1" presStyleCnt="4" custLinFactNeighborX="-7370" custLinFactNeighborY="-196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94E4BAB-D23D-4835-8438-AF7DBD3ECA7A}" type="pres">
      <dgm:prSet presAssocID="{78B809F6-90A4-4356-B802-B7765ACA6BFD}" presName="hierChild4" presStyleCnt="0"/>
      <dgm:spPr>
        <a:sp3d prstMaterial="dkEdge"/>
      </dgm:spPr>
      <dgm:t>
        <a:bodyPr/>
        <a:lstStyle/>
        <a:p>
          <a:endParaRPr lang="ru-RU"/>
        </a:p>
      </dgm:t>
    </dgm:pt>
    <dgm:pt modelId="{D838247D-8FA5-4339-B673-29D67F244065}" type="pres">
      <dgm:prSet presAssocID="{84317FCF-4AB1-4FCC-BFB4-8C3263AAA516}" presName="Name23" presStyleLbl="parChTrans1D4" presStyleIdx="7" presStyleCnt="23"/>
      <dgm:spPr/>
      <dgm:t>
        <a:bodyPr/>
        <a:lstStyle/>
        <a:p>
          <a:endParaRPr lang="ru-RU"/>
        </a:p>
      </dgm:t>
    </dgm:pt>
    <dgm:pt modelId="{8E75AEB5-8540-4FB5-8697-D62476E892D6}" type="pres">
      <dgm:prSet presAssocID="{B53712A1-4020-4F68-B8A5-544B6EB99DE4}" presName="hierRoot4" presStyleCnt="0"/>
      <dgm:spPr>
        <a:sp3d prstMaterial="dkEdge"/>
      </dgm:spPr>
      <dgm:t>
        <a:bodyPr/>
        <a:lstStyle/>
        <a:p>
          <a:endParaRPr lang="ru-RU"/>
        </a:p>
      </dgm:t>
    </dgm:pt>
    <dgm:pt modelId="{02AF156D-DA73-433E-8596-A41F53E4E2C1}" type="pres">
      <dgm:prSet presAssocID="{B53712A1-4020-4F68-B8A5-544B6EB99DE4}" presName="composite4" presStyleCnt="0"/>
      <dgm:spPr>
        <a:sp3d prstMaterial="dkEdge"/>
      </dgm:spPr>
      <dgm:t>
        <a:bodyPr/>
        <a:lstStyle/>
        <a:p>
          <a:endParaRPr lang="ru-RU"/>
        </a:p>
      </dgm:t>
    </dgm:pt>
    <dgm:pt modelId="{EC1033E0-2C1F-4E54-A324-EEAA853786E6}" type="pres">
      <dgm:prSet presAssocID="{B53712A1-4020-4F68-B8A5-544B6EB99DE4}" presName="background4" presStyleLbl="node4" presStyleIdx="7" presStyleCnt="23"/>
      <dgm:spPr>
        <a:sp3d prstMaterial="dkEdge"/>
      </dgm:spPr>
      <dgm:t>
        <a:bodyPr/>
        <a:lstStyle/>
        <a:p>
          <a:endParaRPr lang="ru-RU"/>
        </a:p>
      </dgm:t>
    </dgm:pt>
    <dgm:pt modelId="{65979B59-EE40-47EB-8853-1CA9DBB8CFCB}" type="pres">
      <dgm:prSet presAssocID="{B53712A1-4020-4F68-B8A5-544B6EB99DE4}" presName="text4" presStyleLbl="fgAcc4" presStyleIdx="7" presStyleCnt="23" custLinFactNeighborX="-7370" custLinFactNeighborY="-196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DA41A48-BBFC-43AA-831F-22D7FF8E14D3}" type="pres">
      <dgm:prSet presAssocID="{B53712A1-4020-4F68-B8A5-544B6EB99DE4}" presName="hierChild5" presStyleCnt="0"/>
      <dgm:spPr>
        <a:sp3d prstMaterial="dkEdge"/>
      </dgm:spPr>
      <dgm:t>
        <a:bodyPr/>
        <a:lstStyle/>
        <a:p>
          <a:endParaRPr lang="ru-RU"/>
        </a:p>
      </dgm:t>
    </dgm:pt>
    <dgm:pt modelId="{A9E5FB98-2826-4438-82B2-97A809FC4FD8}" type="pres">
      <dgm:prSet presAssocID="{BF3150A6-7C13-4B03-8322-A110C5D1ABB3}" presName="Name23" presStyleLbl="parChTrans1D4" presStyleIdx="8" presStyleCnt="23"/>
      <dgm:spPr/>
      <dgm:t>
        <a:bodyPr/>
        <a:lstStyle/>
        <a:p>
          <a:endParaRPr lang="ru-RU"/>
        </a:p>
      </dgm:t>
    </dgm:pt>
    <dgm:pt modelId="{C0BEA83B-2143-4450-952A-7279CA3CD721}" type="pres">
      <dgm:prSet presAssocID="{580AB505-230F-485F-A172-B6CF9A190F6B}" presName="hierRoot4" presStyleCnt="0"/>
      <dgm:spPr>
        <a:sp3d prstMaterial="dkEdge"/>
      </dgm:spPr>
      <dgm:t>
        <a:bodyPr/>
        <a:lstStyle/>
        <a:p>
          <a:endParaRPr lang="ru-RU"/>
        </a:p>
      </dgm:t>
    </dgm:pt>
    <dgm:pt modelId="{7D025B52-4761-4DDE-81A4-6636327BB8FD}" type="pres">
      <dgm:prSet presAssocID="{580AB505-230F-485F-A172-B6CF9A190F6B}" presName="composite4" presStyleCnt="0"/>
      <dgm:spPr>
        <a:sp3d prstMaterial="dkEdge"/>
      </dgm:spPr>
      <dgm:t>
        <a:bodyPr/>
        <a:lstStyle/>
        <a:p>
          <a:endParaRPr lang="ru-RU"/>
        </a:p>
      </dgm:t>
    </dgm:pt>
    <dgm:pt modelId="{041035EA-C963-4C20-B715-DDA82415C02B}" type="pres">
      <dgm:prSet presAssocID="{580AB505-230F-485F-A172-B6CF9A190F6B}" presName="background4" presStyleLbl="node4" presStyleIdx="8" presStyleCnt="23"/>
      <dgm:spPr>
        <a:sp3d prstMaterial="dkEdge"/>
      </dgm:spPr>
      <dgm:t>
        <a:bodyPr/>
        <a:lstStyle/>
        <a:p>
          <a:endParaRPr lang="ru-RU"/>
        </a:p>
      </dgm:t>
    </dgm:pt>
    <dgm:pt modelId="{A7CCDA48-2C37-46B1-BD98-E1BF618D6D1E}" type="pres">
      <dgm:prSet presAssocID="{580AB505-230F-485F-A172-B6CF9A190F6B}" presName="text4" presStyleLbl="fgAcc4" presStyleIdx="8" presStyleCnt="23" custLinFactNeighborX="-7370" custLinFactNeighborY="-196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2FC7165-2E8A-4FFB-A505-B71704AFFFFF}" type="pres">
      <dgm:prSet presAssocID="{580AB505-230F-485F-A172-B6CF9A190F6B}" presName="hierChild5" presStyleCnt="0"/>
      <dgm:spPr>
        <a:sp3d prstMaterial="dkEdge"/>
      </dgm:spPr>
      <dgm:t>
        <a:bodyPr/>
        <a:lstStyle/>
        <a:p>
          <a:endParaRPr lang="ru-RU"/>
        </a:p>
      </dgm:t>
    </dgm:pt>
    <dgm:pt modelId="{89F01416-A598-4BAB-BD9D-E16CD9D3739B}" type="pres">
      <dgm:prSet presAssocID="{8F508B1F-8F8E-4B58-A196-37DDD7780162}" presName="Name23" presStyleLbl="parChTrans1D4" presStyleIdx="9" presStyleCnt="23"/>
      <dgm:spPr/>
      <dgm:t>
        <a:bodyPr/>
        <a:lstStyle/>
        <a:p>
          <a:endParaRPr lang="ru-RU"/>
        </a:p>
      </dgm:t>
    </dgm:pt>
    <dgm:pt modelId="{8313B9B8-F9B0-4E11-890C-A06616246C6D}" type="pres">
      <dgm:prSet presAssocID="{0D4E1011-F0CD-4F1C-9B07-6B1CCEF5A261}" presName="hierRoot4" presStyleCnt="0"/>
      <dgm:spPr/>
    </dgm:pt>
    <dgm:pt modelId="{5EC855D7-F76B-4713-A44F-B0116CA440DF}" type="pres">
      <dgm:prSet presAssocID="{0D4E1011-F0CD-4F1C-9B07-6B1CCEF5A261}" presName="composite4" presStyleCnt="0"/>
      <dgm:spPr/>
    </dgm:pt>
    <dgm:pt modelId="{9BFCF7E2-9826-41BB-8E0A-CFF6567FDD58}" type="pres">
      <dgm:prSet presAssocID="{0D4E1011-F0CD-4F1C-9B07-6B1CCEF5A261}" presName="background4" presStyleLbl="node4" presStyleIdx="9" presStyleCnt="23"/>
      <dgm:spPr/>
    </dgm:pt>
    <dgm:pt modelId="{D484D69A-A564-4F45-9F89-82470F2B0290}" type="pres">
      <dgm:prSet presAssocID="{0D4E1011-F0CD-4F1C-9B07-6B1CCEF5A261}" presName="text4" presStyleLbl="fgAcc4" presStyleIdx="9" presStyleCnt="2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23F32AB-7163-47B3-B166-C166F67A80D8}" type="pres">
      <dgm:prSet presAssocID="{0D4E1011-F0CD-4F1C-9B07-6B1CCEF5A261}" presName="hierChild5" presStyleCnt="0"/>
      <dgm:spPr/>
    </dgm:pt>
    <dgm:pt modelId="{B802036B-E14C-4325-ABDE-A2C004F463D7}" type="pres">
      <dgm:prSet presAssocID="{364B9D02-6477-4F4D-960E-CDDDCC39E3E9}" presName="Name23" presStyleLbl="parChTrans1D4" presStyleIdx="10" presStyleCnt="23"/>
      <dgm:spPr/>
      <dgm:t>
        <a:bodyPr/>
        <a:lstStyle/>
        <a:p>
          <a:endParaRPr lang="ru-RU"/>
        </a:p>
      </dgm:t>
    </dgm:pt>
    <dgm:pt modelId="{2749E4D0-C802-42B5-9181-D189CA5D1EA8}" type="pres">
      <dgm:prSet presAssocID="{7203DA43-00A9-4617-9A7D-FFD17545B9DB}" presName="hierRoot4" presStyleCnt="0"/>
      <dgm:spPr>
        <a:sp3d prstMaterial="dkEdge"/>
      </dgm:spPr>
      <dgm:t>
        <a:bodyPr/>
        <a:lstStyle/>
        <a:p>
          <a:endParaRPr lang="ru-RU"/>
        </a:p>
      </dgm:t>
    </dgm:pt>
    <dgm:pt modelId="{93A8677E-C90B-4667-A64B-FFEB3A6B34C0}" type="pres">
      <dgm:prSet presAssocID="{7203DA43-00A9-4617-9A7D-FFD17545B9DB}" presName="composite4" presStyleCnt="0"/>
      <dgm:spPr>
        <a:sp3d prstMaterial="dkEdge"/>
      </dgm:spPr>
      <dgm:t>
        <a:bodyPr/>
        <a:lstStyle/>
        <a:p>
          <a:endParaRPr lang="ru-RU"/>
        </a:p>
      </dgm:t>
    </dgm:pt>
    <dgm:pt modelId="{2C83DB54-F4ED-4DEC-867A-396F22B17171}" type="pres">
      <dgm:prSet presAssocID="{7203DA43-00A9-4617-9A7D-FFD17545B9DB}" presName="background4" presStyleLbl="node4" presStyleIdx="10" presStyleCnt="23"/>
      <dgm:spPr>
        <a:sp3d prstMaterial="dkEdge"/>
      </dgm:spPr>
      <dgm:t>
        <a:bodyPr/>
        <a:lstStyle/>
        <a:p>
          <a:endParaRPr lang="ru-RU"/>
        </a:p>
      </dgm:t>
    </dgm:pt>
    <dgm:pt modelId="{0CAF0723-2CA5-4A1C-B498-1747F48C6CCF}" type="pres">
      <dgm:prSet presAssocID="{7203DA43-00A9-4617-9A7D-FFD17545B9DB}" presName="text4" presStyleLbl="fgAcc4" presStyleIdx="10" presStyleCnt="23" custLinFactNeighborX="-7370" custLinFactNeighborY="-196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4476776-CA61-41D3-BB03-D21FE09E72F5}" type="pres">
      <dgm:prSet presAssocID="{7203DA43-00A9-4617-9A7D-FFD17545B9DB}" presName="hierChild5" presStyleCnt="0"/>
      <dgm:spPr>
        <a:sp3d prstMaterial="dkEdge"/>
      </dgm:spPr>
      <dgm:t>
        <a:bodyPr/>
        <a:lstStyle/>
        <a:p>
          <a:endParaRPr lang="ru-RU"/>
        </a:p>
      </dgm:t>
    </dgm:pt>
    <dgm:pt modelId="{E42AF87B-1DFD-4B69-9351-5723C0A34C23}" type="pres">
      <dgm:prSet presAssocID="{E83273CA-ACB1-4530-878A-68D7B5E52DC2}" presName="Name23" presStyleLbl="parChTrans1D4" presStyleIdx="11" presStyleCnt="23"/>
      <dgm:spPr/>
      <dgm:t>
        <a:bodyPr/>
        <a:lstStyle/>
        <a:p>
          <a:endParaRPr lang="ru-RU"/>
        </a:p>
      </dgm:t>
    </dgm:pt>
    <dgm:pt modelId="{2833D76B-F5FD-4A0B-BB98-87F652BB3BED}" type="pres">
      <dgm:prSet presAssocID="{1FBEF530-E614-4134-8F9D-C4CA900DD8F9}" presName="hierRoot4" presStyleCnt="0"/>
      <dgm:spPr/>
    </dgm:pt>
    <dgm:pt modelId="{F9D4A647-1F3F-4E9E-A9F5-7ECF9B3B3CB3}" type="pres">
      <dgm:prSet presAssocID="{1FBEF530-E614-4134-8F9D-C4CA900DD8F9}" presName="composite4" presStyleCnt="0"/>
      <dgm:spPr/>
    </dgm:pt>
    <dgm:pt modelId="{E14AB99A-A734-4C7A-9F03-D2C022E5C516}" type="pres">
      <dgm:prSet presAssocID="{1FBEF530-E614-4134-8F9D-C4CA900DD8F9}" presName="background4" presStyleLbl="node4" presStyleIdx="11" presStyleCnt="23"/>
      <dgm:spPr/>
    </dgm:pt>
    <dgm:pt modelId="{DBE4E089-47B8-4CCA-B74F-A6AA3783D845}" type="pres">
      <dgm:prSet presAssocID="{1FBEF530-E614-4134-8F9D-C4CA900DD8F9}" presName="text4" presStyleLbl="fgAcc4" presStyleIdx="11" presStyleCnt="2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6349299-1552-40C9-88C5-EB8E4F9E1AD5}" type="pres">
      <dgm:prSet presAssocID="{1FBEF530-E614-4134-8F9D-C4CA900DD8F9}" presName="hierChild5" presStyleCnt="0"/>
      <dgm:spPr/>
    </dgm:pt>
    <dgm:pt modelId="{47CB2EE3-9E68-4864-BF2A-E5ADA0399E92}" type="pres">
      <dgm:prSet presAssocID="{340346C4-E253-44C5-9064-ECCE96C9F9DC}" presName="Name23" presStyleLbl="parChTrans1D4" presStyleIdx="12" presStyleCnt="23"/>
      <dgm:spPr/>
      <dgm:t>
        <a:bodyPr/>
        <a:lstStyle/>
        <a:p>
          <a:endParaRPr lang="ru-RU"/>
        </a:p>
      </dgm:t>
    </dgm:pt>
    <dgm:pt modelId="{41C31BB2-5246-4D77-8432-E3DB72B43783}" type="pres">
      <dgm:prSet presAssocID="{45231363-1667-4599-824B-30F3FC956E19}" presName="hierRoot4" presStyleCnt="0"/>
      <dgm:spPr/>
    </dgm:pt>
    <dgm:pt modelId="{DD0E4722-527A-4468-91E8-8BFFFEF4AEDA}" type="pres">
      <dgm:prSet presAssocID="{45231363-1667-4599-824B-30F3FC956E19}" presName="composite4" presStyleCnt="0"/>
      <dgm:spPr/>
    </dgm:pt>
    <dgm:pt modelId="{F727799C-E938-47C5-A69C-9E50B8B36BED}" type="pres">
      <dgm:prSet presAssocID="{45231363-1667-4599-824B-30F3FC956E19}" presName="background4" presStyleLbl="node4" presStyleIdx="12" presStyleCnt="23"/>
      <dgm:spPr/>
    </dgm:pt>
    <dgm:pt modelId="{0ED3E998-FDB3-4AA8-A5B2-027A94DC1388}" type="pres">
      <dgm:prSet presAssocID="{45231363-1667-4599-824B-30F3FC956E19}" presName="text4" presStyleLbl="fgAcc4" presStyleIdx="12" presStyleCnt="2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1793B8C-8356-47DD-BA7B-F56CD3C35329}" type="pres">
      <dgm:prSet presAssocID="{45231363-1667-4599-824B-30F3FC956E19}" presName="hierChild5" presStyleCnt="0"/>
      <dgm:spPr/>
    </dgm:pt>
    <dgm:pt modelId="{4B77D5A3-E6CD-48E6-B295-6571FA60CAA7}" type="pres">
      <dgm:prSet presAssocID="{A5BEC4B7-B862-462F-8D98-19A5A0568F95}" presName="Name10" presStyleLbl="parChTrans1D2" presStyleIdx="1" presStyleCnt="2"/>
      <dgm:spPr/>
      <dgm:t>
        <a:bodyPr/>
        <a:lstStyle/>
        <a:p>
          <a:endParaRPr lang="ru-RU"/>
        </a:p>
      </dgm:t>
    </dgm:pt>
    <dgm:pt modelId="{19D66D1C-48C0-4D11-A5F0-08F3A39F501F}" type="pres">
      <dgm:prSet presAssocID="{83284E93-59AB-4AE6-8B23-17F587821518}" presName="hierRoot2" presStyleCnt="0"/>
      <dgm:spPr>
        <a:sp3d prstMaterial="dkEdge"/>
      </dgm:spPr>
      <dgm:t>
        <a:bodyPr/>
        <a:lstStyle/>
        <a:p>
          <a:endParaRPr lang="ru-RU"/>
        </a:p>
      </dgm:t>
    </dgm:pt>
    <dgm:pt modelId="{9A74FCA4-1AE5-47C3-A470-27DD21295997}" type="pres">
      <dgm:prSet presAssocID="{83284E93-59AB-4AE6-8B23-17F587821518}" presName="composite2" presStyleCnt="0"/>
      <dgm:spPr>
        <a:sp3d prstMaterial="dkEdge"/>
      </dgm:spPr>
      <dgm:t>
        <a:bodyPr/>
        <a:lstStyle/>
        <a:p>
          <a:endParaRPr lang="ru-RU"/>
        </a:p>
      </dgm:t>
    </dgm:pt>
    <dgm:pt modelId="{5B4A14EF-FA2E-4B9B-AD6B-BD3EE2FA2E5A}" type="pres">
      <dgm:prSet presAssocID="{83284E93-59AB-4AE6-8B23-17F587821518}" presName="background2" presStyleLbl="asst1" presStyleIdx="0" presStyleCnt="2"/>
      <dgm:spPr>
        <a:sp3d prstMaterial="dkEdge"/>
      </dgm:spPr>
      <dgm:t>
        <a:bodyPr/>
        <a:lstStyle/>
        <a:p>
          <a:endParaRPr lang="ru-RU"/>
        </a:p>
      </dgm:t>
    </dgm:pt>
    <dgm:pt modelId="{A6F12113-250E-49AB-9C4E-6F85139CFC0C}" type="pres">
      <dgm:prSet presAssocID="{83284E93-59AB-4AE6-8B23-17F587821518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C5F3E7C-6C34-4EE6-B12D-D823FE9EF25A}" type="pres">
      <dgm:prSet presAssocID="{83284E93-59AB-4AE6-8B23-17F587821518}" presName="hierChild3" presStyleCnt="0"/>
      <dgm:spPr>
        <a:sp3d prstMaterial="dkEdge"/>
      </dgm:spPr>
      <dgm:t>
        <a:bodyPr/>
        <a:lstStyle/>
        <a:p>
          <a:endParaRPr lang="ru-RU"/>
        </a:p>
      </dgm:t>
    </dgm:pt>
    <dgm:pt modelId="{FF051D5C-A939-49F1-B7F4-A40AD6A2D833}" type="pres">
      <dgm:prSet presAssocID="{05771598-D16D-4CB2-883F-C3504853F1BB}" presName="Name17" presStyleLbl="parChTrans1D3" presStyleIdx="2" presStyleCnt="4"/>
      <dgm:spPr/>
      <dgm:t>
        <a:bodyPr/>
        <a:lstStyle/>
        <a:p>
          <a:endParaRPr lang="ru-RU"/>
        </a:p>
      </dgm:t>
    </dgm:pt>
    <dgm:pt modelId="{15944CD0-ABA3-445C-B704-FD7884AF93B6}" type="pres">
      <dgm:prSet presAssocID="{058EC5B7-8027-4C3A-8C9C-88F4A2DFED67}" presName="hierRoot3" presStyleCnt="0"/>
      <dgm:spPr>
        <a:sp3d prstMaterial="dkEdge"/>
      </dgm:spPr>
      <dgm:t>
        <a:bodyPr/>
        <a:lstStyle/>
        <a:p>
          <a:endParaRPr lang="ru-RU"/>
        </a:p>
      </dgm:t>
    </dgm:pt>
    <dgm:pt modelId="{C04F0BEB-DB82-45FD-AF95-E7A5ABAC1BD2}" type="pres">
      <dgm:prSet presAssocID="{058EC5B7-8027-4C3A-8C9C-88F4A2DFED67}" presName="composite3" presStyleCnt="0"/>
      <dgm:spPr>
        <a:sp3d prstMaterial="dkEdge"/>
      </dgm:spPr>
      <dgm:t>
        <a:bodyPr/>
        <a:lstStyle/>
        <a:p>
          <a:endParaRPr lang="ru-RU"/>
        </a:p>
      </dgm:t>
    </dgm:pt>
    <dgm:pt modelId="{96DCB78E-5D01-475C-88D9-65A169098EB7}" type="pres">
      <dgm:prSet presAssocID="{058EC5B7-8027-4C3A-8C9C-88F4A2DFED67}" presName="background3" presStyleLbl="asst1" presStyleIdx="1" presStyleCnt="2"/>
      <dgm:spPr>
        <a:sp3d prstMaterial="dkEdge"/>
      </dgm:spPr>
      <dgm:t>
        <a:bodyPr/>
        <a:lstStyle/>
        <a:p>
          <a:endParaRPr lang="ru-RU"/>
        </a:p>
      </dgm:t>
    </dgm:pt>
    <dgm:pt modelId="{ED530E4C-B602-488F-B344-48A2DFBF2116}" type="pres">
      <dgm:prSet presAssocID="{058EC5B7-8027-4C3A-8C9C-88F4A2DFED67}" presName="text3" presStyleLbl="fgAcc3" presStyleIdx="2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8D4D5BB-4F95-47EC-B76F-9E2C74050046}" type="pres">
      <dgm:prSet presAssocID="{058EC5B7-8027-4C3A-8C9C-88F4A2DFED67}" presName="hierChild4" presStyleCnt="0"/>
      <dgm:spPr>
        <a:sp3d prstMaterial="dkEdge"/>
      </dgm:spPr>
      <dgm:t>
        <a:bodyPr/>
        <a:lstStyle/>
        <a:p>
          <a:endParaRPr lang="ru-RU"/>
        </a:p>
      </dgm:t>
    </dgm:pt>
    <dgm:pt modelId="{8E1C2675-1BAD-4699-9009-C5778BA12E18}" type="pres">
      <dgm:prSet presAssocID="{1941DFE0-983D-4709-B3D4-776BDCE78C28}" presName="Name23" presStyleLbl="parChTrans1D4" presStyleIdx="13" presStyleCnt="23"/>
      <dgm:spPr/>
      <dgm:t>
        <a:bodyPr/>
        <a:lstStyle/>
        <a:p>
          <a:endParaRPr lang="ru-RU"/>
        </a:p>
      </dgm:t>
    </dgm:pt>
    <dgm:pt modelId="{E4335B1B-3A8D-4DDC-9D9D-68544F17E08A}" type="pres">
      <dgm:prSet presAssocID="{F8C38044-820B-4663-B54A-3E393866FAB1}" presName="hierRoot4" presStyleCnt="0"/>
      <dgm:spPr>
        <a:sp3d prstMaterial="dkEdge"/>
      </dgm:spPr>
      <dgm:t>
        <a:bodyPr/>
        <a:lstStyle/>
        <a:p>
          <a:endParaRPr lang="ru-RU"/>
        </a:p>
      </dgm:t>
    </dgm:pt>
    <dgm:pt modelId="{579B154E-C5BB-4919-8C92-FB1AF85885BC}" type="pres">
      <dgm:prSet presAssocID="{F8C38044-820B-4663-B54A-3E393866FAB1}" presName="composite4" presStyleCnt="0"/>
      <dgm:spPr>
        <a:sp3d prstMaterial="dkEdge"/>
      </dgm:spPr>
      <dgm:t>
        <a:bodyPr/>
        <a:lstStyle/>
        <a:p>
          <a:endParaRPr lang="ru-RU"/>
        </a:p>
      </dgm:t>
    </dgm:pt>
    <dgm:pt modelId="{0CB1A582-7755-4830-A21C-3DC5BB95496C}" type="pres">
      <dgm:prSet presAssocID="{F8C38044-820B-4663-B54A-3E393866FAB1}" presName="background4" presStyleLbl="node4" presStyleIdx="13" presStyleCnt="23"/>
      <dgm:spPr>
        <a:sp3d prstMaterial="dkEdge"/>
      </dgm:spPr>
      <dgm:t>
        <a:bodyPr/>
        <a:lstStyle/>
        <a:p>
          <a:endParaRPr lang="ru-RU"/>
        </a:p>
      </dgm:t>
    </dgm:pt>
    <dgm:pt modelId="{CD665AF8-3042-45D3-99DD-A03C8180E109}" type="pres">
      <dgm:prSet presAssocID="{F8C38044-820B-4663-B54A-3E393866FAB1}" presName="text4" presStyleLbl="fgAcc4" presStyleIdx="13" presStyleCnt="2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E94C56A-FD1F-47D8-A13B-A97ACF5C3C23}" type="pres">
      <dgm:prSet presAssocID="{F8C38044-820B-4663-B54A-3E393866FAB1}" presName="hierChild5" presStyleCnt="0"/>
      <dgm:spPr>
        <a:sp3d prstMaterial="dkEdge"/>
      </dgm:spPr>
      <dgm:t>
        <a:bodyPr/>
        <a:lstStyle/>
        <a:p>
          <a:endParaRPr lang="ru-RU"/>
        </a:p>
      </dgm:t>
    </dgm:pt>
    <dgm:pt modelId="{3FE0DDAE-8F2F-4E5C-A740-C3CD8E3F2A95}" type="pres">
      <dgm:prSet presAssocID="{AA38E010-7A9B-46C8-81BC-962B056F9DF4}" presName="Name23" presStyleLbl="parChTrans1D4" presStyleIdx="14" presStyleCnt="23"/>
      <dgm:spPr/>
    </dgm:pt>
    <dgm:pt modelId="{AD2968B7-F419-4626-A0D3-388E4906C8D3}" type="pres">
      <dgm:prSet presAssocID="{E44A2E8B-FD10-406A-A2BB-094D9390E2DE}" presName="hierRoot4" presStyleCnt="0"/>
      <dgm:spPr/>
    </dgm:pt>
    <dgm:pt modelId="{090AEF4D-316A-4920-8477-16A36F6C54DE}" type="pres">
      <dgm:prSet presAssocID="{E44A2E8B-FD10-406A-A2BB-094D9390E2DE}" presName="composite4" presStyleCnt="0"/>
      <dgm:spPr/>
    </dgm:pt>
    <dgm:pt modelId="{7B3638D1-A93F-4C42-888B-9FC0B3B31AAE}" type="pres">
      <dgm:prSet presAssocID="{E44A2E8B-FD10-406A-A2BB-094D9390E2DE}" presName="background4" presStyleLbl="node4" presStyleIdx="14" presStyleCnt="23"/>
      <dgm:spPr/>
    </dgm:pt>
    <dgm:pt modelId="{574CA6F5-4735-44A7-BA44-1B1D0DD3D7E0}" type="pres">
      <dgm:prSet presAssocID="{E44A2E8B-FD10-406A-A2BB-094D9390E2DE}" presName="text4" presStyleLbl="fgAcc4" presStyleIdx="14" presStyleCnt="23">
        <dgm:presLayoutVars>
          <dgm:chPref val="3"/>
        </dgm:presLayoutVars>
      </dgm:prSet>
      <dgm:spPr/>
    </dgm:pt>
    <dgm:pt modelId="{03ECC5DC-0B4C-43A5-A573-A402CA04902C}" type="pres">
      <dgm:prSet presAssocID="{E44A2E8B-FD10-406A-A2BB-094D9390E2DE}" presName="hierChild5" presStyleCnt="0"/>
      <dgm:spPr/>
    </dgm:pt>
    <dgm:pt modelId="{D254E476-5A65-4513-94DE-78ADBC1FEDC0}" type="pres">
      <dgm:prSet presAssocID="{F74BEC39-34CB-4CF2-A6A3-23872B9976DE}" presName="Name23" presStyleLbl="parChTrans1D4" presStyleIdx="15" presStyleCnt="23"/>
      <dgm:spPr/>
    </dgm:pt>
    <dgm:pt modelId="{910F3825-B38A-4271-BFAF-DF62D293AC5C}" type="pres">
      <dgm:prSet presAssocID="{25BF91AA-252D-40AD-9896-5914C2041974}" presName="hierRoot4" presStyleCnt="0"/>
      <dgm:spPr/>
    </dgm:pt>
    <dgm:pt modelId="{A95DFCB7-8425-42B5-8E99-5BA5BB718004}" type="pres">
      <dgm:prSet presAssocID="{25BF91AA-252D-40AD-9896-5914C2041974}" presName="composite4" presStyleCnt="0"/>
      <dgm:spPr/>
    </dgm:pt>
    <dgm:pt modelId="{CA1548B4-E991-46FD-87ED-849E77F1C033}" type="pres">
      <dgm:prSet presAssocID="{25BF91AA-252D-40AD-9896-5914C2041974}" presName="background4" presStyleLbl="node4" presStyleIdx="15" presStyleCnt="23"/>
      <dgm:spPr/>
    </dgm:pt>
    <dgm:pt modelId="{46D9E451-2C40-4B6F-B5DD-608EDF8E022B}" type="pres">
      <dgm:prSet presAssocID="{25BF91AA-252D-40AD-9896-5914C2041974}" presName="text4" presStyleLbl="fgAcc4" presStyleIdx="15" presStyleCnt="2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1AA3C7F-64C4-438E-B478-5981E1C60D2C}" type="pres">
      <dgm:prSet presAssocID="{25BF91AA-252D-40AD-9896-5914C2041974}" presName="hierChild5" presStyleCnt="0"/>
      <dgm:spPr/>
    </dgm:pt>
    <dgm:pt modelId="{A144DC9F-09F6-4E5F-B5D3-AF7218FCDA0E}" type="pres">
      <dgm:prSet presAssocID="{3FE998A3-578B-4FF4-8032-28244769DA84}" presName="Name23" presStyleLbl="parChTrans1D4" presStyleIdx="16" presStyleCnt="23"/>
      <dgm:spPr/>
      <dgm:t>
        <a:bodyPr/>
        <a:lstStyle/>
        <a:p>
          <a:endParaRPr lang="ru-RU"/>
        </a:p>
      </dgm:t>
    </dgm:pt>
    <dgm:pt modelId="{0C20D530-45B2-4147-88A9-6FA99173D162}" type="pres">
      <dgm:prSet presAssocID="{26662B28-BDB7-4CD8-B994-B76E032C4FAF}" presName="hierRoot4" presStyleCnt="0"/>
      <dgm:spPr>
        <a:sp3d prstMaterial="dkEdge"/>
      </dgm:spPr>
      <dgm:t>
        <a:bodyPr/>
        <a:lstStyle/>
        <a:p>
          <a:endParaRPr lang="ru-RU"/>
        </a:p>
      </dgm:t>
    </dgm:pt>
    <dgm:pt modelId="{5AB01718-C5A6-4A4C-8150-BDA07B5B0C0E}" type="pres">
      <dgm:prSet presAssocID="{26662B28-BDB7-4CD8-B994-B76E032C4FAF}" presName="composite4" presStyleCnt="0"/>
      <dgm:spPr>
        <a:sp3d prstMaterial="dkEdge"/>
      </dgm:spPr>
      <dgm:t>
        <a:bodyPr/>
        <a:lstStyle/>
        <a:p>
          <a:endParaRPr lang="ru-RU"/>
        </a:p>
      </dgm:t>
    </dgm:pt>
    <dgm:pt modelId="{9781EBB9-7544-40EA-984A-D0D8B86F4B2C}" type="pres">
      <dgm:prSet presAssocID="{26662B28-BDB7-4CD8-B994-B76E032C4FAF}" presName="background4" presStyleLbl="node4" presStyleIdx="16" presStyleCnt="23"/>
      <dgm:spPr>
        <a:sp3d prstMaterial="dkEdge"/>
      </dgm:spPr>
      <dgm:t>
        <a:bodyPr/>
        <a:lstStyle/>
        <a:p>
          <a:endParaRPr lang="ru-RU"/>
        </a:p>
      </dgm:t>
    </dgm:pt>
    <dgm:pt modelId="{BD3D806F-34FE-40FE-9DA7-252034DC71FF}" type="pres">
      <dgm:prSet presAssocID="{26662B28-BDB7-4CD8-B994-B76E032C4FAF}" presName="text4" presStyleLbl="fgAcc4" presStyleIdx="16" presStyleCnt="2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ABDA028-A9BC-498E-8CF0-61F13DA565CE}" type="pres">
      <dgm:prSet presAssocID="{26662B28-BDB7-4CD8-B994-B76E032C4FAF}" presName="hierChild5" presStyleCnt="0"/>
      <dgm:spPr>
        <a:sp3d prstMaterial="dkEdge"/>
      </dgm:spPr>
      <dgm:t>
        <a:bodyPr/>
        <a:lstStyle/>
        <a:p>
          <a:endParaRPr lang="ru-RU"/>
        </a:p>
      </dgm:t>
    </dgm:pt>
    <dgm:pt modelId="{9E0F669B-35C3-44F9-8DF6-7FE0134B2742}" type="pres">
      <dgm:prSet presAssocID="{FF43DB34-2475-4476-AFCC-4E5933EEE0D9}" presName="Name23" presStyleLbl="parChTrans1D4" presStyleIdx="17" presStyleCnt="23"/>
      <dgm:spPr/>
      <dgm:t>
        <a:bodyPr/>
        <a:lstStyle/>
        <a:p>
          <a:endParaRPr lang="ru-RU"/>
        </a:p>
      </dgm:t>
    </dgm:pt>
    <dgm:pt modelId="{D29CB0DE-D83D-41E5-AECB-C21208E0B434}" type="pres">
      <dgm:prSet presAssocID="{02EE437E-4C1B-4970-9F10-C93AFA842660}" presName="hierRoot4" presStyleCnt="0"/>
      <dgm:spPr/>
    </dgm:pt>
    <dgm:pt modelId="{B9471BA4-E61A-43FF-B7DC-B958F1E15EA3}" type="pres">
      <dgm:prSet presAssocID="{02EE437E-4C1B-4970-9F10-C93AFA842660}" presName="composite4" presStyleCnt="0"/>
      <dgm:spPr/>
    </dgm:pt>
    <dgm:pt modelId="{57C3C01D-CB33-46B5-85F3-66714A56EA31}" type="pres">
      <dgm:prSet presAssocID="{02EE437E-4C1B-4970-9F10-C93AFA842660}" presName="background4" presStyleLbl="node4" presStyleIdx="17" presStyleCnt="23"/>
      <dgm:spPr/>
    </dgm:pt>
    <dgm:pt modelId="{7289D655-5047-4842-8305-76607A5EEC61}" type="pres">
      <dgm:prSet presAssocID="{02EE437E-4C1B-4970-9F10-C93AFA842660}" presName="text4" presStyleLbl="fgAcc4" presStyleIdx="17" presStyleCnt="2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0259B2D-3AC1-4870-98C0-31C13AC9759C}" type="pres">
      <dgm:prSet presAssocID="{02EE437E-4C1B-4970-9F10-C93AFA842660}" presName="hierChild5" presStyleCnt="0"/>
      <dgm:spPr/>
    </dgm:pt>
    <dgm:pt modelId="{041266F4-31BE-4948-A87B-8B578C05E510}" type="pres">
      <dgm:prSet presAssocID="{7D1E9B17-6A8E-4AAA-8945-FB4D8C404736}" presName="Name23" presStyleLbl="parChTrans1D4" presStyleIdx="18" presStyleCnt="23"/>
      <dgm:spPr/>
      <dgm:t>
        <a:bodyPr/>
        <a:lstStyle/>
        <a:p>
          <a:endParaRPr lang="ru-RU"/>
        </a:p>
      </dgm:t>
    </dgm:pt>
    <dgm:pt modelId="{1C13A984-DF75-4932-BDBF-6F0EBFD32359}" type="pres">
      <dgm:prSet presAssocID="{BC5A9E99-1DA0-4938-ADA6-C22EAFD7DF7D}" presName="hierRoot4" presStyleCnt="0"/>
      <dgm:spPr/>
    </dgm:pt>
    <dgm:pt modelId="{CD3665C0-3BF9-4A33-AD3C-708C3B8CF9E4}" type="pres">
      <dgm:prSet presAssocID="{BC5A9E99-1DA0-4938-ADA6-C22EAFD7DF7D}" presName="composite4" presStyleCnt="0"/>
      <dgm:spPr/>
    </dgm:pt>
    <dgm:pt modelId="{6F2CB819-CD0E-4E4D-911B-46EE6EB5FBD0}" type="pres">
      <dgm:prSet presAssocID="{BC5A9E99-1DA0-4938-ADA6-C22EAFD7DF7D}" presName="background4" presStyleLbl="node4" presStyleIdx="18" presStyleCnt="23"/>
      <dgm:spPr/>
    </dgm:pt>
    <dgm:pt modelId="{B9C5F1F8-FE75-4AEB-AD1B-D96C299CCCC2}" type="pres">
      <dgm:prSet presAssocID="{BC5A9E99-1DA0-4938-ADA6-C22EAFD7DF7D}" presName="text4" presStyleLbl="fgAcc4" presStyleIdx="18" presStyleCnt="2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B5CA794-CE3C-410E-8E71-05CC5859F786}" type="pres">
      <dgm:prSet presAssocID="{BC5A9E99-1DA0-4938-ADA6-C22EAFD7DF7D}" presName="hierChild5" presStyleCnt="0"/>
      <dgm:spPr/>
    </dgm:pt>
    <dgm:pt modelId="{52BAA0BD-68DF-48D7-8806-98C858F42B6D}" type="pres">
      <dgm:prSet presAssocID="{D029978E-31F0-4E8A-A896-35C879C6BBFA}" presName="Name17" presStyleLbl="parChTrans1D3" presStyleIdx="3" presStyleCnt="4"/>
      <dgm:spPr/>
      <dgm:t>
        <a:bodyPr/>
        <a:lstStyle/>
        <a:p>
          <a:endParaRPr lang="ru-RU"/>
        </a:p>
      </dgm:t>
    </dgm:pt>
    <dgm:pt modelId="{7CAB5C7B-F6BA-4460-82DC-2222035B4013}" type="pres">
      <dgm:prSet presAssocID="{76BB09CC-0E02-472C-ADAA-B621BAB0D926}" presName="hierRoot3" presStyleCnt="0"/>
      <dgm:spPr>
        <a:sp3d prstMaterial="dkEdge"/>
      </dgm:spPr>
      <dgm:t>
        <a:bodyPr/>
        <a:lstStyle/>
        <a:p>
          <a:endParaRPr lang="ru-RU"/>
        </a:p>
      </dgm:t>
    </dgm:pt>
    <dgm:pt modelId="{E469F55B-7E79-42F5-A84E-C042B03A586D}" type="pres">
      <dgm:prSet presAssocID="{76BB09CC-0E02-472C-ADAA-B621BAB0D926}" presName="composite3" presStyleCnt="0"/>
      <dgm:spPr>
        <a:sp3d prstMaterial="dkEdge"/>
      </dgm:spPr>
      <dgm:t>
        <a:bodyPr/>
        <a:lstStyle/>
        <a:p>
          <a:endParaRPr lang="ru-RU"/>
        </a:p>
      </dgm:t>
    </dgm:pt>
    <dgm:pt modelId="{6EB0BB8E-939B-4A3B-9B33-B005D38CD07C}" type="pres">
      <dgm:prSet presAssocID="{76BB09CC-0E02-472C-ADAA-B621BAB0D926}" presName="background3" presStyleLbl="node3" presStyleIdx="1" presStyleCnt="2"/>
      <dgm:spPr>
        <a:sp3d prstMaterial="dkEdge"/>
      </dgm:spPr>
      <dgm:t>
        <a:bodyPr/>
        <a:lstStyle/>
        <a:p>
          <a:endParaRPr lang="ru-RU"/>
        </a:p>
      </dgm:t>
    </dgm:pt>
    <dgm:pt modelId="{59B301CC-4334-4B87-835F-434EAFB54244}" type="pres">
      <dgm:prSet presAssocID="{76BB09CC-0E02-472C-ADAA-B621BAB0D926}" presName="text3" presStyleLbl="fgAcc3" presStyleIdx="3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70054FE-1EB2-4236-80CB-A8F10B631600}" type="pres">
      <dgm:prSet presAssocID="{76BB09CC-0E02-472C-ADAA-B621BAB0D926}" presName="hierChild4" presStyleCnt="0"/>
      <dgm:spPr>
        <a:sp3d prstMaterial="dkEdge"/>
      </dgm:spPr>
      <dgm:t>
        <a:bodyPr/>
        <a:lstStyle/>
        <a:p>
          <a:endParaRPr lang="ru-RU"/>
        </a:p>
      </dgm:t>
    </dgm:pt>
    <dgm:pt modelId="{7EE41457-0C6D-4D06-A374-F12B649F4446}" type="pres">
      <dgm:prSet presAssocID="{18478F08-C632-42CD-AAFF-C1A76C09351D}" presName="Name23" presStyleLbl="parChTrans1D4" presStyleIdx="19" presStyleCnt="23"/>
      <dgm:spPr/>
      <dgm:t>
        <a:bodyPr/>
        <a:lstStyle/>
        <a:p>
          <a:endParaRPr lang="ru-RU"/>
        </a:p>
      </dgm:t>
    </dgm:pt>
    <dgm:pt modelId="{E7A17B74-026C-4782-B656-63BE93976FCA}" type="pres">
      <dgm:prSet presAssocID="{B6E10ABD-EC27-49E9-8085-8E704489B3BA}" presName="hierRoot4" presStyleCnt="0"/>
      <dgm:spPr>
        <a:sp3d prstMaterial="dkEdge"/>
      </dgm:spPr>
      <dgm:t>
        <a:bodyPr/>
        <a:lstStyle/>
        <a:p>
          <a:endParaRPr lang="ru-RU"/>
        </a:p>
      </dgm:t>
    </dgm:pt>
    <dgm:pt modelId="{906A374E-B386-405B-A4B3-F2FEE8723CB6}" type="pres">
      <dgm:prSet presAssocID="{B6E10ABD-EC27-49E9-8085-8E704489B3BA}" presName="composite4" presStyleCnt="0"/>
      <dgm:spPr>
        <a:sp3d prstMaterial="dkEdge"/>
      </dgm:spPr>
      <dgm:t>
        <a:bodyPr/>
        <a:lstStyle/>
        <a:p>
          <a:endParaRPr lang="ru-RU"/>
        </a:p>
      </dgm:t>
    </dgm:pt>
    <dgm:pt modelId="{4E5977EE-8CE5-469D-AC04-10479EB88D70}" type="pres">
      <dgm:prSet presAssocID="{B6E10ABD-EC27-49E9-8085-8E704489B3BA}" presName="background4" presStyleLbl="node4" presStyleIdx="19" presStyleCnt="23"/>
      <dgm:spPr>
        <a:sp3d prstMaterial="dkEdge"/>
      </dgm:spPr>
      <dgm:t>
        <a:bodyPr/>
        <a:lstStyle/>
        <a:p>
          <a:endParaRPr lang="ru-RU"/>
        </a:p>
      </dgm:t>
    </dgm:pt>
    <dgm:pt modelId="{F84A1BBE-D7BA-471A-B1E6-3DD061FF7B0E}" type="pres">
      <dgm:prSet presAssocID="{B6E10ABD-EC27-49E9-8085-8E704489B3BA}" presName="text4" presStyleLbl="fgAcc4" presStyleIdx="19" presStyleCnt="2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3D6EF41-CF79-4B01-B4DC-0C9E7CD031C4}" type="pres">
      <dgm:prSet presAssocID="{B6E10ABD-EC27-49E9-8085-8E704489B3BA}" presName="hierChild5" presStyleCnt="0"/>
      <dgm:spPr>
        <a:sp3d prstMaterial="dkEdge"/>
      </dgm:spPr>
      <dgm:t>
        <a:bodyPr/>
        <a:lstStyle/>
        <a:p>
          <a:endParaRPr lang="ru-RU"/>
        </a:p>
      </dgm:t>
    </dgm:pt>
    <dgm:pt modelId="{9F7F997F-391B-4213-8A7C-8C1376618B97}" type="pres">
      <dgm:prSet presAssocID="{B0B5AFF8-0A26-4252-8557-75F93FA5CB92}" presName="Name23" presStyleLbl="parChTrans1D4" presStyleIdx="20" presStyleCnt="23"/>
      <dgm:spPr/>
      <dgm:t>
        <a:bodyPr/>
        <a:lstStyle/>
        <a:p>
          <a:endParaRPr lang="ru-RU"/>
        </a:p>
      </dgm:t>
    </dgm:pt>
    <dgm:pt modelId="{8FE115C5-436E-45DB-9C6B-E39756E47E79}" type="pres">
      <dgm:prSet presAssocID="{62E74680-386F-4FE5-A76C-00702A551F06}" presName="hierRoot4" presStyleCnt="0"/>
      <dgm:spPr>
        <a:sp3d prstMaterial="dkEdge"/>
      </dgm:spPr>
      <dgm:t>
        <a:bodyPr/>
        <a:lstStyle/>
        <a:p>
          <a:endParaRPr lang="ru-RU"/>
        </a:p>
      </dgm:t>
    </dgm:pt>
    <dgm:pt modelId="{D2F90231-97A9-49A8-91F0-6862F897107A}" type="pres">
      <dgm:prSet presAssocID="{62E74680-386F-4FE5-A76C-00702A551F06}" presName="composite4" presStyleCnt="0"/>
      <dgm:spPr>
        <a:sp3d prstMaterial="dkEdge"/>
      </dgm:spPr>
      <dgm:t>
        <a:bodyPr/>
        <a:lstStyle/>
        <a:p>
          <a:endParaRPr lang="ru-RU"/>
        </a:p>
      </dgm:t>
    </dgm:pt>
    <dgm:pt modelId="{86D7A6E3-3F50-4462-B94C-C9C0D325891C}" type="pres">
      <dgm:prSet presAssocID="{62E74680-386F-4FE5-A76C-00702A551F06}" presName="background4" presStyleLbl="node4" presStyleIdx="20" presStyleCnt="23"/>
      <dgm:spPr>
        <a:sp3d prstMaterial="dkEdge"/>
      </dgm:spPr>
      <dgm:t>
        <a:bodyPr/>
        <a:lstStyle/>
        <a:p>
          <a:endParaRPr lang="ru-RU"/>
        </a:p>
      </dgm:t>
    </dgm:pt>
    <dgm:pt modelId="{E93E1300-58CE-41CD-9455-41F662D3480D}" type="pres">
      <dgm:prSet presAssocID="{62E74680-386F-4FE5-A76C-00702A551F06}" presName="text4" presStyleLbl="fgAcc4" presStyleIdx="20" presStyleCnt="2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7D9DE90-9EBE-44DC-9976-82503DF4C4EC}" type="pres">
      <dgm:prSet presAssocID="{62E74680-386F-4FE5-A76C-00702A551F06}" presName="hierChild5" presStyleCnt="0"/>
      <dgm:spPr>
        <a:sp3d prstMaterial="dkEdge"/>
      </dgm:spPr>
      <dgm:t>
        <a:bodyPr/>
        <a:lstStyle/>
        <a:p>
          <a:endParaRPr lang="ru-RU"/>
        </a:p>
      </dgm:t>
    </dgm:pt>
    <dgm:pt modelId="{6CD7A7DE-2EC0-4C59-853A-556B6F6AE01C}" type="pres">
      <dgm:prSet presAssocID="{6347649A-A88B-4AC6-BD1F-E4EDFE972D7D}" presName="Name23" presStyleLbl="parChTrans1D4" presStyleIdx="21" presStyleCnt="23"/>
      <dgm:spPr/>
      <dgm:t>
        <a:bodyPr/>
        <a:lstStyle/>
        <a:p>
          <a:endParaRPr lang="ru-RU"/>
        </a:p>
      </dgm:t>
    </dgm:pt>
    <dgm:pt modelId="{FD1B82C9-53C9-4AD3-B94B-B23E5A9D6B67}" type="pres">
      <dgm:prSet presAssocID="{18510CA2-BC3C-497E-8B96-C70285A68B3A}" presName="hierRoot4" presStyleCnt="0"/>
      <dgm:spPr/>
    </dgm:pt>
    <dgm:pt modelId="{65BA74FC-E092-4D6B-9CED-686FE97BFC20}" type="pres">
      <dgm:prSet presAssocID="{18510CA2-BC3C-497E-8B96-C70285A68B3A}" presName="composite4" presStyleCnt="0"/>
      <dgm:spPr/>
    </dgm:pt>
    <dgm:pt modelId="{BD6D57C3-345E-41B9-AE2A-821393F64DBF}" type="pres">
      <dgm:prSet presAssocID="{18510CA2-BC3C-497E-8B96-C70285A68B3A}" presName="background4" presStyleLbl="node4" presStyleIdx="21" presStyleCnt="23"/>
      <dgm:spPr/>
    </dgm:pt>
    <dgm:pt modelId="{0DD15263-B8FF-40B1-8F23-E7D406CC7EAA}" type="pres">
      <dgm:prSet presAssocID="{18510CA2-BC3C-497E-8B96-C70285A68B3A}" presName="text4" presStyleLbl="fgAcc4" presStyleIdx="21" presStyleCnt="2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3414CCB-E10A-4DA5-915D-2774220F3DEB}" type="pres">
      <dgm:prSet presAssocID="{18510CA2-BC3C-497E-8B96-C70285A68B3A}" presName="hierChild5" presStyleCnt="0"/>
      <dgm:spPr/>
    </dgm:pt>
    <dgm:pt modelId="{03BF8340-64B5-49F1-A09C-D9F296B84BB7}" type="pres">
      <dgm:prSet presAssocID="{0BD0328A-3032-41B4-AEB1-B41C034DFD9A}" presName="Name23" presStyleLbl="parChTrans1D4" presStyleIdx="22" presStyleCnt="23"/>
      <dgm:spPr/>
      <dgm:t>
        <a:bodyPr/>
        <a:lstStyle/>
        <a:p>
          <a:endParaRPr lang="ru-RU"/>
        </a:p>
      </dgm:t>
    </dgm:pt>
    <dgm:pt modelId="{6BCE5176-F89B-4993-BE89-499E0E9CCDEA}" type="pres">
      <dgm:prSet presAssocID="{65FCFC04-931B-4000-9577-715D6F2BCC6F}" presName="hierRoot4" presStyleCnt="0"/>
      <dgm:spPr/>
    </dgm:pt>
    <dgm:pt modelId="{6D6B3961-74CF-4E66-BD2C-55BCDD0975D9}" type="pres">
      <dgm:prSet presAssocID="{65FCFC04-931B-4000-9577-715D6F2BCC6F}" presName="composite4" presStyleCnt="0"/>
      <dgm:spPr/>
    </dgm:pt>
    <dgm:pt modelId="{80A77821-153D-4C1F-8C36-B1E991FC11CD}" type="pres">
      <dgm:prSet presAssocID="{65FCFC04-931B-4000-9577-715D6F2BCC6F}" presName="background4" presStyleLbl="node4" presStyleIdx="22" presStyleCnt="23"/>
      <dgm:spPr/>
    </dgm:pt>
    <dgm:pt modelId="{6FA72CEC-6F99-4F24-96F1-F62FB52D14C9}" type="pres">
      <dgm:prSet presAssocID="{65FCFC04-931B-4000-9577-715D6F2BCC6F}" presName="text4" presStyleLbl="fgAcc4" presStyleIdx="22" presStyleCnt="23" custLinFactNeighborX="299" custLinFactNeighborY="65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7D152EF-0024-4C1C-9E6A-615F490E25BE}" type="pres">
      <dgm:prSet presAssocID="{65FCFC04-931B-4000-9577-715D6F2BCC6F}" presName="hierChild5" presStyleCnt="0"/>
      <dgm:spPr/>
    </dgm:pt>
  </dgm:ptLst>
  <dgm:cxnLst>
    <dgm:cxn modelId="{8C6A6EAA-4AD6-4BE2-9C14-733E431F1B6E}" type="presOf" srcId="{7203DA43-00A9-4617-9A7D-FFD17545B9DB}" destId="{0CAF0723-2CA5-4A1C-B498-1747F48C6CCF}" srcOrd="0" destOrd="0" presId="urn:microsoft.com/office/officeart/2005/8/layout/hierarchy1"/>
    <dgm:cxn modelId="{881CAA04-EBBC-48A0-B1FF-7D24D1BF3440}" type="presOf" srcId="{8BE4E651-3B54-499A-86F2-D07BA6DCF4A4}" destId="{F77E3B17-7BB1-4F31-8180-BA505E382710}" srcOrd="0" destOrd="0" presId="urn:microsoft.com/office/officeart/2005/8/layout/hierarchy1"/>
    <dgm:cxn modelId="{63DA6214-9F76-4684-AF35-E6ED191BDAB3}" type="presOf" srcId="{058EC5B7-8027-4C3A-8C9C-88F4A2DFED67}" destId="{ED530E4C-B602-488F-B344-48A2DFBF2116}" srcOrd="0" destOrd="0" presId="urn:microsoft.com/office/officeart/2005/8/layout/hierarchy1"/>
    <dgm:cxn modelId="{747CC7E2-4C6B-4F7A-A749-A035E8A0C28B}" type="presOf" srcId="{324C9F1F-63DD-443D-BB6F-79A459438C4E}" destId="{E4321C26-1E9C-4B65-96C5-7085110F7C38}" srcOrd="0" destOrd="0" presId="urn:microsoft.com/office/officeart/2005/8/layout/hierarchy1"/>
    <dgm:cxn modelId="{A5D4F8C7-9443-4474-B9FB-B438F78520AF}" type="presOf" srcId="{82EB4226-803C-48EE-B30B-56C838927AD2}" destId="{E2A190E8-FC5C-430A-801E-F013DE5B0FBB}" srcOrd="0" destOrd="0" presId="urn:microsoft.com/office/officeart/2005/8/layout/hierarchy1"/>
    <dgm:cxn modelId="{A8634342-BE96-479E-802E-715CA267D04B}" type="presOf" srcId="{580AB505-230F-485F-A172-B6CF9A190F6B}" destId="{A7CCDA48-2C37-46B1-BD98-E1BF618D6D1E}" srcOrd="0" destOrd="0" presId="urn:microsoft.com/office/officeart/2005/8/layout/hierarchy1"/>
    <dgm:cxn modelId="{45B04595-A343-41E0-9945-40842E0187EE}" srcId="{AB0D4AAF-B36F-4DEB-928B-2880489ACC59}" destId="{3DA96832-F00A-41BC-859A-C304000657BB}" srcOrd="2" destOrd="0" parTransId="{F2023328-5D8E-422C-AF97-CAB0AA92A81A}" sibTransId="{D2408672-37C7-4D13-9972-09F8A84172C6}"/>
    <dgm:cxn modelId="{E69CB374-6620-4AB1-9D3F-189A6C03A072}" type="presOf" srcId="{F74BEC39-34CB-4CF2-A6A3-23872B9976DE}" destId="{D254E476-5A65-4513-94DE-78ADBC1FEDC0}" srcOrd="0" destOrd="0" presId="urn:microsoft.com/office/officeart/2005/8/layout/hierarchy1"/>
    <dgm:cxn modelId="{FFA28C52-A26E-40B9-99A1-183B5CBE0664}" srcId="{3DA96832-F00A-41BC-859A-C304000657BB}" destId="{6F90D42E-7B95-48A4-A663-B535FE114C14}" srcOrd="1" destOrd="0" parTransId="{38E5FB2A-1600-4F9A-8BD7-491E90921F1B}" sibTransId="{92C6640D-17F8-4C92-AC79-3B0DBB388684}"/>
    <dgm:cxn modelId="{0CA97989-BCBA-43BA-8DF0-0F5E44AD497C}" srcId="{83284E93-59AB-4AE6-8B23-17F587821518}" destId="{76BB09CC-0E02-472C-ADAA-B621BAB0D926}" srcOrd="1" destOrd="0" parTransId="{D029978E-31F0-4E8A-A896-35C879C6BBFA}" sibTransId="{3B2EAED9-378D-4AC6-A18E-2E66F74D8C29}"/>
    <dgm:cxn modelId="{F80AC884-C432-48B3-9838-7B1AE03B6BFE}" srcId="{18EF85BE-2F8F-4582-8B4C-25EEC54E99A8}" destId="{82EB4226-803C-48EE-B30B-56C838927AD2}" srcOrd="0" destOrd="0" parTransId="{652F59AB-331B-4881-A41F-02629124C3AF}" sibTransId="{03B84460-DE7F-4F1E-A30B-1878D822B41E}"/>
    <dgm:cxn modelId="{F9D1C2A4-793D-4B7D-876E-BCA69631E3D0}" srcId="{82EB4226-803C-48EE-B30B-56C838927AD2}" destId="{78B809F6-90A4-4356-B802-B7765ACA6BFD}" srcOrd="1" destOrd="0" parTransId="{111D06EA-E71F-47C5-8FA6-CAB54D279CDB}" sibTransId="{4F89F704-7599-40FA-AEEA-2DC55D72B0BC}"/>
    <dgm:cxn modelId="{173DB7EC-20A4-44F7-9EB3-65520F612EBB}" srcId="{E41A6268-B975-488F-BEBD-E37696687AA2}" destId="{AB0D4AAF-B36F-4DEB-928B-2880489ACC59}" srcOrd="0" destOrd="0" parTransId="{CE24A8A2-BDAB-4E19-997C-39D5F5AE334E}" sibTransId="{0C53F548-59CF-4784-B189-1A2373F1476B}"/>
    <dgm:cxn modelId="{0E5B68E0-B508-4546-B47E-BCBF18586C93}" type="presOf" srcId="{F6C2C509-1DD6-45B6-8E54-D78E5A84004D}" destId="{2F251B57-2276-4303-B17B-6CAD6E308295}" srcOrd="0" destOrd="0" presId="urn:microsoft.com/office/officeart/2005/8/layout/hierarchy1"/>
    <dgm:cxn modelId="{E16267FD-CBCD-46EB-9350-36CBA3DE7A23}" type="presOf" srcId="{AA38E010-7A9B-46C8-81BC-962B056F9DF4}" destId="{3FE0DDAE-8F2F-4E5C-A740-C3CD8E3F2A95}" srcOrd="0" destOrd="0" presId="urn:microsoft.com/office/officeart/2005/8/layout/hierarchy1"/>
    <dgm:cxn modelId="{8FFB3D73-7209-4182-8D58-6EC061979D67}" type="presOf" srcId="{A5BEC4B7-B862-462F-8D98-19A5A0568F95}" destId="{4B77D5A3-E6CD-48E6-B295-6571FA60CAA7}" srcOrd="0" destOrd="0" presId="urn:microsoft.com/office/officeart/2005/8/layout/hierarchy1"/>
    <dgm:cxn modelId="{30E5D700-A9AD-4E5D-82B6-8BAAF76B2BCA}" srcId="{83284E93-59AB-4AE6-8B23-17F587821518}" destId="{058EC5B7-8027-4C3A-8C9C-88F4A2DFED67}" srcOrd="0" destOrd="0" parTransId="{05771598-D16D-4CB2-883F-C3504853F1BB}" sibTransId="{F457E77B-3075-40FC-B29F-6B8F2C4B3761}"/>
    <dgm:cxn modelId="{56299B37-4C6C-491C-B296-D72552BADC07}" type="presOf" srcId="{26662B28-BDB7-4CD8-B994-B76E032C4FAF}" destId="{BD3D806F-34FE-40FE-9DA7-252034DC71FF}" srcOrd="0" destOrd="0" presId="urn:microsoft.com/office/officeart/2005/8/layout/hierarchy1"/>
    <dgm:cxn modelId="{C618E6A0-C10A-446C-9C49-D043D43A5C40}" type="presOf" srcId="{84317FCF-4AB1-4FCC-BFB4-8C3263AAA516}" destId="{D838247D-8FA5-4339-B673-29D67F244065}" srcOrd="0" destOrd="0" presId="urn:microsoft.com/office/officeart/2005/8/layout/hierarchy1"/>
    <dgm:cxn modelId="{519AA9D7-408B-44FC-8074-85A29846822E}" type="presOf" srcId="{83284E93-59AB-4AE6-8B23-17F587821518}" destId="{A6F12113-250E-49AB-9C4E-6F85139CFC0C}" srcOrd="0" destOrd="0" presId="urn:microsoft.com/office/officeart/2005/8/layout/hierarchy1"/>
    <dgm:cxn modelId="{4EF556CE-DB50-4783-B76B-187DEBBF1E7F}" srcId="{7203DA43-00A9-4617-9A7D-FFD17545B9DB}" destId="{45231363-1667-4599-824B-30F3FC956E19}" srcOrd="1" destOrd="0" parTransId="{340346C4-E253-44C5-9064-ECCE96C9F9DC}" sibTransId="{F1FBE981-7745-42ED-99BB-467240124A9C}"/>
    <dgm:cxn modelId="{F8866212-9DCC-410D-927C-C81CB8B5D03E}" type="presOf" srcId="{8F508B1F-8F8E-4B58-A196-37DDD7780162}" destId="{89F01416-A598-4BAB-BD9D-E16CD9D3739B}" srcOrd="0" destOrd="0" presId="urn:microsoft.com/office/officeart/2005/8/layout/hierarchy1"/>
    <dgm:cxn modelId="{08FDEB9E-5781-4F0B-AE43-27054EF1918A}" type="presOf" srcId="{B0B5AFF8-0A26-4252-8557-75F93FA5CB92}" destId="{9F7F997F-391B-4213-8A7C-8C1376618B97}" srcOrd="0" destOrd="0" presId="urn:microsoft.com/office/officeart/2005/8/layout/hierarchy1"/>
    <dgm:cxn modelId="{93935016-B88F-495B-AAE9-7E46D55176B3}" type="presOf" srcId="{F2023328-5D8E-422C-AF97-CAB0AA92A81A}" destId="{96309AAC-5035-4323-A57B-CD36DAA730E2}" srcOrd="0" destOrd="0" presId="urn:microsoft.com/office/officeart/2005/8/layout/hierarchy1"/>
    <dgm:cxn modelId="{FDC863A0-C4F3-41B7-9840-3B4A11A8EB2E}" type="presOf" srcId="{6347649A-A88B-4AC6-BD1F-E4EDFE972D7D}" destId="{6CD7A7DE-2EC0-4C59-853A-556B6F6AE01C}" srcOrd="0" destOrd="0" presId="urn:microsoft.com/office/officeart/2005/8/layout/hierarchy1"/>
    <dgm:cxn modelId="{D44471B5-21D2-4EA7-881E-45E6FEA2CBF6}" type="presOf" srcId="{7D1E9B17-6A8E-4AAA-8945-FB4D8C404736}" destId="{041266F4-31BE-4948-A87B-8B578C05E510}" srcOrd="0" destOrd="0" presId="urn:microsoft.com/office/officeart/2005/8/layout/hierarchy1"/>
    <dgm:cxn modelId="{9BE221CF-DA2B-4D9E-8002-7571ECF17D1B}" type="presOf" srcId="{18478F08-C632-42CD-AAFF-C1A76C09351D}" destId="{7EE41457-0C6D-4D06-A374-F12B649F4446}" srcOrd="0" destOrd="0" presId="urn:microsoft.com/office/officeart/2005/8/layout/hierarchy1"/>
    <dgm:cxn modelId="{69E63F74-D974-43D9-B071-766F6251200D}" type="presOf" srcId="{65FCFC04-931B-4000-9577-715D6F2BCC6F}" destId="{6FA72CEC-6F99-4F24-96F1-F62FB52D14C9}" srcOrd="0" destOrd="0" presId="urn:microsoft.com/office/officeart/2005/8/layout/hierarchy1"/>
    <dgm:cxn modelId="{E319AD49-54C6-437A-B8DB-8D0000D55BC4}" type="presOf" srcId="{0D4E1011-F0CD-4F1C-9B07-6B1CCEF5A261}" destId="{D484D69A-A564-4F45-9F89-82470F2B0290}" srcOrd="0" destOrd="0" presId="urn:microsoft.com/office/officeart/2005/8/layout/hierarchy1"/>
    <dgm:cxn modelId="{AB1441E1-7942-4998-85FD-8D7E34D10A3B}" type="presOf" srcId="{02EE437E-4C1B-4970-9F10-C93AFA842660}" destId="{7289D655-5047-4842-8305-76607A5EEC61}" srcOrd="0" destOrd="0" presId="urn:microsoft.com/office/officeart/2005/8/layout/hierarchy1"/>
    <dgm:cxn modelId="{87ED7379-8194-453C-8B12-9E83F2F79882}" srcId="{E41A6268-B975-488F-BEBD-E37696687AA2}" destId="{324C9F1F-63DD-443D-BB6F-79A459438C4E}" srcOrd="1" destOrd="0" parTransId="{F6C2C509-1DD6-45B6-8E54-D78E5A84004D}" sibTransId="{5EBF0314-09E6-4A1A-B998-0A8694C804BA}"/>
    <dgm:cxn modelId="{E89FA180-3524-4806-8A9F-7465E14E4CFF}" type="presOf" srcId="{D84B605C-FD7B-4273-A457-E2BB9D332ABB}" destId="{FA9F8C5F-D3E5-4DC2-903E-0D41A7A3430F}" srcOrd="0" destOrd="0" presId="urn:microsoft.com/office/officeart/2005/8/layout/hierarchy1"/>
    <dgm:cxn modelId="{9C9B5033-BDD3-4FA7-B9F9-B03FD105A3A7}" type="presOf" srcId="{E44A2E8B-FD10-406A-A2BB-094D9390E2DE}" destId="{574CA6F5-4735-44A7-BA44-1B1D0DD3D7E0}" srcOrd="0" destOrd="0" presId="urn:microsoft.com/office/officeart/2005/8/layout/hierarchy1"/>
    <dgm:cxn modelId="{ED51CA9D-CACE-4BBC-B5D4-5897D9C29001}" srcId="{F8C38044-820B-4663-B54A-3E393866FAB1}" destId="{E44A2E8B-FD10-406A-A2BB-094D9390E2DE}" srcOrd="0" destOrd="0" parTransId="{AA38E010-7A9B-46C8-81BC-962B056F9DF4}" sibTransId="{31276FC3-9325-4AF8-8200-F0572A386E6E}"/>
    <dgm:cxn modelId="{8158435B-63ED-4B85-897F-F2776360F459}" srcId="{B53712A1-4020-4F68-B8A5-544B6EB99DE4}" destId="{580AB505-230F-485F-A172-B6CF9A190F6B}" srcOrd="0" destOrd="0" parTransId="{BF3150A6-7C13-4B03-8322-A110C5D1ABB3}" sibTransId="{189641E5-7844-4E60-B037-27511E398A5D}"/>
    <dgm:cxn modelId="{2FE94021-2F41-432E-ADF3-81B8195DD192}" type="presOf" srcId="{364B9D02-6477-4F4D-960E-CDDDCC39E3E9}" destId="{B802036B-E14C-4325-ABDE-A2C004F463D7}" srcOrd="0" destOrd="0" presId="urn:microsoft.com/office/officeart/2005/8/layout/hierarchy1"/>
    <dgm:cxn modelId="{7E086F2A-E0A5-45CF-BBA8-6F3AC773ABBE}" srcId="{058EC5B7-8027-4C3A-8C9C-88F4A2DFED67}" destId="{26662B28-BDB7-4CD8-B994-B76E032C4FAF}" srcOrd="1" destOrd="0" parTransId="{3FE998A3-578B-4FF4-8032-28244769DA84}" sibTransId="{3AFDE13E-AF43-4A75-82D7-7C50ED17DEAD}"/>
    <dgm:cxn modelId="{89DE8A9E-012D-45F5-8353-5A1FB7A46BF7}" srcId="{3DA96832-F00A-41BC-859A-C304000657BB}" destId="{489D9DDB-3A4F-457D-A315-CAD35C919927}" srcOrd="0" destOrd="0" parTransId="{49632F98-EA06-4215-9711-D8D0FAD495DB}" sibTransId="{AF7A7A64-7338-4C7A-9BF5-625DFBEF477F}"/>
    <dgm:cxn modelId="{B334D15E-95C6-47AA-B2D8-D35DB9EEDBCE}" type="presOf" srcId="{06BD23F1-6C5D-4622-BE39-C7D6B2BB2DD9}" destId="{A7B70393-202E-48E7-BBE1-16DE8D3EBD83}" srcOrd="0" destOrd="0" presId="urn:microsoft.com/office/officeart/2005/8/layout/hierarchy1"/>
    <dgm:cxn modelId="{DDBFA511-408B-4A7D-93E6-54A3E6348446}" type="presOf" srcId="{3DA96832-F00A-41BC-859A-C304000657BB}" destId="{6D5B9CD7-BF1D-4808-92B6-25D94C4C26EF}" srcOrd="0" destOrd="0" presId="urn:microsoft.com/office/officeart/2005/8/layout/hierarchy1"/>
    <dgm:cxn modelId="{89740F3A-6430-4861-8857-285FCFBFAA56}" type="presOf" srcId="{E56C47DF-DEC0-4E87-A7C9-DA5979570363}" destId="{4BF4B16F-AD36-4E04-8D4D-4FE92E45469F}" srcOrd="0" destOrd="0" presId="urn:microsoft.com/office/officeart/2005/8/layout/hierarchy1"/>
    <dgm:cxn modelId="{4802049E-B32F-498F-B71C-35FFC9A7ECC8}" srcId="{18EF85BE-2F8F-4582-8B4C-25EEC54E99A8}" destId="{83284E93-59AB-4AE6-8B23-17F587821518}" srcOrd="1" destOrd="0" parTransId="{A5BEC4B7-B862-462F-8D98-19A5A0568F95}" sibTransId="{4A10AA63-B3F2-4A7D-839D-62410818D7D7}"/>
    <dgm:cxn modelId="{A3E7F914-24E3-404E-B10B-944D285BBACB}" type="presOf" srcId="{AB0D4AAF-B36F-4DEB-928B-2880489ACC59}" destId="{9322D669-FD7D-4F3A-A248-CDD44E93F371}" srcOrd="0" destOrd="0" presId="urn:microsoft.com/office/officeart/2005/8/layout/hierarchy1"/>
    <dgm:cxn modelId="{F3C741C7-60C7-4333-B637-780995220DAD}" type="presOf" srcId="{18EF85BE-2F8F-4582-8B4C-25EEC54E99A8}" destId="{8BDF3F95-79A1-4265-8712-9636355C71A5}" srcOrd="0" destOrd="0" presId="urn:microsoft.com/office/officeart/2005/8/layout/hierarchy1"/>
    <dgm:cxn modelId="{E260CBE2-6A07-40C3-9D76-79FAF32A0257}" type="presOf" srcId="{62E74680-386F-4FE5-A76C-00702A551F06}" destId="{E93E1300-58CE-41CD-9455-41F662D3480D}" srcOrd="0" destOrd="0" presId="urn:microsoft.com/office/officeart/2005/8/layout/hierarchy1"/>
    <dgm:cxn modelId="{85C58A12-78FB-467A-B2BB-1DBCCA689BCD}" type="presOf" srcId="{1941DFE0-983D-4709-B3D4-776BDCE78C28}" destId="{8E1C2675-1BAD-4699-9009-C5778BA12E18}" srcOrd="0" destOrd="0" presId="urn:microsoft.com/office/officeart/2005/8/layout/hierarchy1"/>
    <dgm:cxn modelId="{02C0218F-7E8E-48A5-A55E-62612E211D5A}" type="presOf" srcId="{0BD0328A-3032-41B4-AEB1-B41C034DFD9A}" destId="{03BF8340-64B5-49F1-A09C-D9F296B84BB7}" srcOrd="0" destOrd="0" presId="urn:microsoft.com/office/officeart/2005/8/layout/hierarchy1"/>
    <dgm:cxn modelId="{91BAEF28-D488-4A26-87A0-2422CFD2DD91}" type="presOf" srcId="{18510CA2-BC3C-497E-8B96-C70285A68B3A}" destId="{0DD15263-B8FF-40B1-8F23-E7D406CC7EAA}" srcOrd="0" destOrd="0" presId="urn:microsoft.com/office/officeart/2005/8/layout/hierarchy1"/>
    <dgm:cxn modelId="{07F2FBA6-54F0-4306-92B6-A7A9815707F3}" type="presOf" srcId="{E41A6268-B975-488F-BEBD-E37696687AA2}" destId="{E4CF436A-3AA3-4741-B7D8-F1A7AE1415BF}" srcOrd="0" destOrd="0" presId="urn:microsoft.com/office/officeart/2005/8/layout/hierarchy1"/>
    <dgm:cxn modelId="{85FB31FD-DCE1-4745-A9C6-5493982B5E9A}" type="presOf" srcId="{458B53C4-2E73-4770-910A-37B793ABC892}" destId="{47DD1BEF-99F5-4A3E-AC1C-8285D2F72200}" srcOrd="0" destOrd="0" presId="urn:microsoft.com/office/officeart/2005/8/layout/hierarchy1"/>
    <dgm:cxn modelId="{3660E3CA-2788-4B23-ACF8-B2E309DB9D67}" type="presOf" srcId="{652F59AB-331B-4881-A41F-02629124C3AF}" destId="{B0A00BBF-CA17-49BC-BDDB-EEEDF735E6E8}" srcOrd="0" destOrd="0" presId="urn:microsoft.com/office/officeart/2005/8/layout/hierarchy1"/>
    <dgm:cxn modelId="{D7C5AF96-AEB0-41A7-BD9C-C41D20702248}" srcId="{E56C47DF-DEC0-4E87-A7C9-DA5979570363}" destId="{18EF85BE-2F8F-4582-8B4C-25EEC54E99A8}" srcOrd="0" destOrd="0" parTransId="{C3AC78B3-2C6B-4AD7-8393-9491FCB81FA2}" sibTransId="{51D4E1BD-75BB-4312-BE3F-B19EA470AC52}"/>
    <dgm:cxn modelId="{2F9C758A-0A40-42DB-8031-44EDB563DDF1}" type="presOf" srcId="{489D9DDB-3A4F-457D-A315-CAD35C919927}" destId="{8A048462-6B4D-46C0-A81F-D45723218554}" srcOrd="0" destOrd="0" presId="urn:microsoft.com/office/officeart/2005/8/layout/hierarchy1"/>
    <dgm:cxn modelId="{BF724AF9-DA53-42C9-B3D1-0598539F2BEF}" type="presOf" srcId="{78B809F6-90A4-4356-B802-B7765ACA6BFD}" destId="{E9237737-744A-49FB-A42C-43F82549E1DD}" srcOrd="0" destOrd="0" presId="urn:microsoft.com/office/officeart/2005/8/layout/hierarchy1"/>
    <dgm:cxn modelId="{5E89B542-5051-46E8-AC47-F85BFA90E8F7}" srcId="{62E74680-386F-4FE5-A76C-00702A551F06}" destId="{18510CA2-BC3C-497E-8B96-C70285A68B3A}" srcOrd="0" destOrd="0" parTransId="{6347649A-A88B-4AC6-BD1F-E4EDFE972D7D}" sibTransId="{C1CF5176-DEBE-45A9-83C5-DFA726B93F42}"/>
    <dgm:cxn modelId="{F6C83BAD-9743-43D9-8A70-C23573695653}" type="presOf" srcId="{05771598-D16D-4CB2-883F-C3504853F1BB}" destId="{FF051D5C-A939-49F1-B7F4-A40AD6A2D833}" srcOrd="0" destOrd="0" presId="urn:microsoft.com/office/officeart/2005/8/layout/hierarchy1"/>
    <dgm:cxn modelId="{CE2381BD-E1DA-49EC-9D78-8F5D9DD17FE3}" srcId="{82EB4226-803C-48EE-B30B-56C838927AD2}" destId="{E41A6268-B975-488F-BEBD-E37696687AA2}" srcOrd="0" destOrd="0" parTransId="{D84B605C-FD7B-4273-A457-E2BB9D332ABB}" sibTransId="{EE66C37A-E00E-40B3-9FC9-D77D7878F52B}"/>
    <dgm:cxn modelId="{26446824-CCA2-4F7F-ABAF-295066449DB6}" type="presOf" srcId="{B6E10ABD-EC27-49E9-8085-8E704489B3BA}" destId="{F84A1BBE-D7BA-471A-B1E6-3DD061FF7B0E}" srcOrd="0" destOrd="0" presId="urn:microsoft.com/office/officeart/2005/8/layout/hierarchy1"/>
    <dgm:cxn modelId="{C67FE3EA-172F-49BF-8CCA-EACC48E5D9DF}" type="presOf" srcId="{3FE998A3-578B-4FF4-8032-28244769DA84}" destId="{A144DC9F-09F6-4E5F-B5D3-AF7218FCDA0E}" srcOrd="0" destOrd="0" presId="urn:microsoft.com/office/officeart/2005/8/layout/hierarchy1"/>
    <dgm:cxn modelId="{120D3873-D1F5-444F-A0C3-36A74B6021EC}" srcId="{B53712A1-4020-4F68-B8A5-544B6EB99DE4}" destId="{0D4E1011-F0CD-4F1C-9B07-6B1CCEF5A261}" srcOrd="1" destOrd="0" parTransId="{8F508B1F-8F8E-4B58-A196-37DDD7780162}" sibTransId="{06563852-DF93-4545-B067-71D90CEC0879}"/>
    <dgm:cxn modelId="{1D1750BE-9F9F-43B2-B019-8F5C1BCFCFC4}" type="presOf" srcId="{1FBEF530-E614-4134-8F9D-C4CA900DD8F9}" destId="{DBE4E089-47B8-4CCA-B74F-A6AA3783D845}" srcOrd="0" destOrd="0" presId="urn:microsoft.com/office/officeart/2005/8/layout/hierarchy1"/>
    <dgm:cxn modelId="{EB0E5134-598F-4F27-B4E2-D603F55D8B2E}" srcId="{26662B28-BDB7-4CD8-B994-B76E032C4FAF}" destId="{02EE437E-4C1B-4970-9F10-C93AFA842660}" srcOrd="0" destOrd="0" parTransId="{FF43DB34-2475-4476-AFCC-4E5933EEE0D9}" sibTransId="{752FDFA0-C174-4DB9-9CE9-49673BC0B414}"/>
    <dgm:cxn modelId="{21B3BD80-D62D-4A1A-84AD-6D8BEE295031}" type="presOf" srcId="{BF3150A6-7C13-4B03-8322-A110C5D1ABB3}" destId="{A9E5FB98-2826-4438-82B2-97A809FC4FD8}" srcOrd="0" destOrd="0" presId="urn:microsoft.com/office/officeart/2005/8/layout/hierarchy1"/>
    <dgm:cxn modelId="{67B57102-2BF8-41BD-82F3-80B423402792}" srcId="{76BB09CC-0E02-472C-ADAA-B621BAB0D926}" destId="{62E74680-386F-4FE5-A76C-00702A551F06}" srcOrd="1" destOrd="0" parTransId="{B0B5AFF8-0A26-4252-8557-75F93FA5CB92}" sibTransId="{6365266F-1DFD-47B9-815A-148200F0430E}"/>
    <dgm:cxn modelId="{B006DE3E-0A8B-40AD-AE81-9298B6EBE76F}" srcId="{7203DA43-00A9-4617-9A7D-FFD17545B9DB}" destId="{1FBEF530-E614-4134-8F9D-C4CA900DD8F9}" srcOrd="0" destOrd="0" parTransId="{E83273CA-ACB1-4530-878A-68D7B5E52DC2}" sibTransId="{7D7B6480-04D9-40D9-9F27-F46E4DAB29EF}"/>
    <dgm:cxn modelId="{13B457F4-BDDF-4AE7-8075-74683A21F153}" srcId="{78B809F6-90A4-4356-B802-B7765ACA6BFD}" destId="{7203DA43-00A9-4617-9A7D-FFD17545B9DB}" srcOrd="1" destOrd="0" parTransId="{364B9D02-6477-4F4D-960E-CDDDCC39E3E9}" sibTransId="{6E273438-0344-4412-AABC-CE6C159B4502}"/>
    <dgm:cxn modelId="{87C84A7D-EEE8-4017-8149-DC8EDE5318AE}" type="presOf" srcId="{E83273CA-ACB1-4530-878A-68D7B5E52DC2}" destId="{E42AF87B-1DFD-4B69-9351-5723C0A34C23}" srcOrd="0" destOrd="0" presId="urn:microsoft.com/office/officeart/2005/8/layout/hierarchy1"/>
    <dgm:cxn modelId="{381E86DF-273E-422E-8DB7-F0811E55F6D2}" srcId="{AB0D4AAF-B36F-4DEB-928B-2880489ACC59}" destId="{458B53C4-2E73-4770-910A-37B793ABC892}" srcOrd="1" destOrd="0" parTransId="{162671D0-2E5E-43EB-A8C5-31D2EC5507D1}" sibTransId="{BF2067EE-DD43-45D7-A1D0-A93012EE7EBF}"/>
    <dgm:cxn modelId="{E63B3873-FA59-4917-8CEC-F264F2A69712}" type="presOf" srcId="{D029978E-31F0-4E8A-A896-35C879C6BBFA}" destId="{52BAA0BD-68DF-48D7-8806-98C858F42B6D}" srcOrd="0" destOrd="0" presId="urn:microsoft.com/office/officeart/2005/8/layout/hierarchy1"/>
    <dgm:cxn modelId="{7A9E59BB-B881-41D3-B54C-9ACBC1F15C62}" srcId="{78B809F6-90A4-4356-B802-B7765ACA6BFD}" destId="{B53712A1-4020-4F68-B8A5-544B6EB99DE4}" srcOrd="0" destOrd="0" parTransId="{84317FCF-4AB1-4FCC-BFB4-8C3263AAA516}" sibTransId="{2CAEAA22-9562-473C-B763-BBD3DDE6513C}"/>
    <dgm:cxn modelId="{128FC333-4ED5-47D6-A140-90763641E7BA}" type="presOf" srcId="{F8C38044-820B-4663-B54A-3E393866FAB1}" destId="{CD665AF8-3042-45D3-99DD-A03C8180E109}" srcOrd="0" destOrd="0" presId="urn:microsoft.com/office/officeart/2005/8/layout/hierarchy1"/>
    <dgm:cxn modelId="{0DA2D721-77C6-4DA8-AC27-924FB235971A}" srcId="{62E74680-386F-4FE5-A76C-00702A551F06}" destId="{65FCFC04-931B-4000-9577-715D6F2BCC6F}" srcOrd="1" destOrd="0" parTransId="{0BD0328A-3032-41B4-AEB1-B41C034DFD9A}" sibTransId="{7E985499-0D10-4F37-9227-551DC1F74B2F}"/>
    <dgm:cxn modelId="{8F964AF8-4FD7-4F98-B14E-A94C47EBA488}" srcId="{AB0D4AAF-B36F-4DEB-928B-2880489ACC59}" destId="{06BD23F1-6C5D-4622-BE39-C7D6B2BB2DD9}" srcOrd="0" destOrd="0" parTransId="{8BE4E651-3B54-499A-86F2-D07BA6DCF4A4}" sibTransId="{D2082067-7627-496E-A31C-8DA4EA89CAFC}"/>
    <dgm:cxn modelId="{884F474A-65EA-4F84-96D0-59FDCB2D25D2}" type="presOf" srcId="{111D06EA-E71F-47C5-8FA6-CAB54D279CDB}" destId="{9B7338BF-FA18-4B59-88C3-F15823C0B082}" srcOrd="0" destOrd="0" presId="urn:microsoft.com/office/officeart/2005/8/layout/hierarchy1"/>
    <dgm:cxn modelId="{C792E315-0185-45A4-BC4F-EF9E181A09DF}" srcId="{76BB09CC-0E02-472C-ADAA-B621BAB0D926}" destId="{B6E10ABD-EC27-49E9-8085-8E704489B3BA}" srcOrd="0" destOrd="0" parTransId="{18478F08-C632-42CD-AAFF-C1A76C09351D}" sibTransId="{46C579FC-C4DB-4B6B-9442-19A92413570D}"/>
    <dgm:cxn modelId="{AFDEB584-1D73-4883-90C3-A7762823FF12}" srcId="{058EC5B7-8027-4C3A-8C9C-88F4A2DFED67}" destId="{F8C38044-820B-4663-B54A-3E393866FAB1}" srcOrd="0" destOrd="0" parTransId="{1941DFE0-983D-4709-B3D4-776BDCE78C28}" sibTransId="{641B4131-EE5B-483D-8432-513411D522D3}"/>
    <dgm:cxn modelId="{D8BF2AB6-3CA8-4E75-AA8E-08FE1FE81D1C}" type="presOf" srcId="{6F90D42E-7B95-48A4-A663-B535FE114C14}" destId="{F14BFB29-C5C9-42F2-BA9C-2EC1C44274E2}" srcOrd="0" destOrd="0" presId="urn:microsoft.com/office/officeart/2005/8/layout/hierarchy1"/>
    <dgm:cxn modelId="{CEDFAC49-7287-4F81-ABB9-B2A47D306E88}" type="presOf" srcId="{FF43DB34-2475-4476-AFCC-4E5933EEE0D9}" destId="{9E0F669B-35C3-44F9-8DF6-7FE0134B2742}" srcOrd="0" destOrd="0" presId="urn:microsoft.com/office/officeart/2005/8/layout/hierarchy1"/>
    <dgm:cxn modelId="{21DC1DD4-194B-4DB4-B524-1FADD2FC9F62}" type="presOf" srcId="{CE24A8A2-BDAB-4E19-997C-39D5F5AE334E}" destId="{545765D0-4355-405E-9F3C-EA47C589AA42}" srcOrd="0" destOrd="0" presId="urn:microsoft.com/office/officeart/2005/8/layout/hierarchy1"/>
    <dgm:cxn modelId="{37CDC0F2-72E8-4259-9952-0C792D3F56C2}" type="presOf" srcId="{38E5FB2A-1600-4F9A-8BD7-491E90921F1B}" destId="{28646E2C-37D8-46D7-8DB5-0EBD00B8BA33}" srcOrd="0" destOrd="0" presId="urn:microsoft.com/office/officeart/2005/8/layout/hierarchy1"/>
    <dgm:cxn modelId="{9B7417A9-A0F8-4C03-A353-E5705640FF3D}" srcId="{F8C38044-820B-4663-B54A-3E393866FAB1}" destId="{25BF91AA-252D-40AD-9896-5914C2041974}" srcOrd="1" destOrd="0" parTransId="{F74BEC39-34CB-4CF2-A6A3-23872B9976DE}" sibTransId="{C7FFA1F7-678A-4C74-9C0C-5F08A239AEAD}"/>
    <dgm:cxn modelId="{81AD7E92-B323-4F02-9828-F535B2BBFC14}" type="presOf" srcId="{B53712A1-4020-4F68-B8A5-544B6EB99DE4}" destId="{65979B59-EE40-47EB-8853-1CA9DBB8CFCB}" srcOrd="0" destOrd="0" presId="urn:microsoft.com/office/officeart/2005/8/layout/hierarchy1"/>
    <dgm:cxn modelId="{A64ECA45-3331-45DE-80CB-7F4D0E99BFEE}" type="presOf" srcId="{45231363-1667-4599-824B-30F3FC956E19}" destId="{0ED3E998-FDB3-4AA8-A5B2-027A94DC1388}" srcOrd="0" destOrd="0" presId="urn:microsoft.com/office/officeart/2005/8/layout/hierarchy1"/>
    <dgm:cxn modelId="{F8AEDE84-D534-4715-8622-90AE5F60DFBA}" srcId="{26662B28-BDB7-4CD8-B994-B76E032C4FAF}" destId="{BC5A9E99-1DA0-4938-ADA6-C22EAFD7DF7D}" srcOrd="1" destOrd="0" parTransId="{7D1E9B17-6A8E-4AAA-8945-FB4D8C404736}" sibTransId="{92504B8C-EAF7-4274-AFDB-C93EEFEF97E9}"/>
    <dgm:cxn modelId="{4A9879E6-BA0F-4A3C-92A6-B579BE0E9AEA}" type="presOf" srcId="{162671D0-2E5E-43EB-A8C5-31D2EC5507D1}" destId="{728B11EF-52A4-409E-BDB3-B0831E44C09E}" srcOrd="0" destOrd="0" presId="urn:microsoft.com/office/officeart/2005/8/layout/hierarchy1"/>
    <dgm:cxn modelId="{724253B2-E1CB-4FCB-B7D3-52303D6A5F1B}" type="presOf" srcId="{340346C4-E253-44C5-9064-ECCE96C9F9DC}" destId="{47CB2EE3-9E68-4864-BF2A-E5ADA0399E92}" srcOrd="0" destOrd="0" presId="urn:microsoft.com/office/officeart/2005/8/layout/hierarchy1"/>
    <dgm:cxn modelId="{05A9EE21-9B84-47BD-8343-3E28F2654431}" type="presOf" srcId="{BC5A9E99-1DA0-4938-ADA6-C22EAFD7DF7D}" destId="{B9C5F1F8-FE75-4AEB-AD1B-D96C299CCCC2}" srcOrd="0" destOrd="0" presId="urn:microsoft.com/office/officeart/2005/8/layout/hierarchy1"/>
    <dgm:cxn modelId="{D16B0CF4-3404-4D92-AAB6-791888F35B6F}" type="presOf" srcId="{25BF91AA-252D-40AD-9896-5914C2041974}" destId="{46D9E451-2C40-4B6F-B5DD-608EDF8E022B}" srcOrd="0" destOrd="0" presId="urn:microsoft.com/office/officeart/2005/8/layout/hierarchy1"/>
    <dgm:cxn modelId="{7E1DE447-4B39-4553-8E02-CCDFA52B96EE}" type="presOf" srcId="{49632F98-EA06-4215-9711-D8D0FAD495DB}" destId="{4C29135C-D45D-478E-B331-3F57AF41F18C}" srcOrd="0" destOrd="0" presId="urn:microsoft.com/office/officeart/2005/8/layout/hierarchy1"/>
    <dgm:cxn modelId="{09BD3B5D-FD31-41CF-B60F-EE4706EB464E}" type="presOf" srcId="{76BB09CC-0E02-472C-ADAA-B621BAB0D926}" destId="{59B301CC-4334-4B87-835F-434EAFB54244}" srcOrd="0" destOrd="0" presId="urn:microsoft.com/office/officeart/2005/8/layout/hierarchy1"/>
    <dgm:cxn modelId="{70777097-1A76-4E81-AB25-718FB0616C95}" type="presParOf" srcId="{4BF4B16F-AD36-4E04-8D4D-4FE92E45469F}" destId="{C22BE27E-B385-48F5-9D63-EBC8FB548EA6}" srcOrd="0" destOrd="0" presId="urn:microsoft.com/office/officeart/2005/8/layout/hierarchy1"/>
    <dgm:cxn modelId="{413CD5D0-9C7D-480F-8701-86BAA54D53A6}" type="presParOf" srcId="{C22BE27E-B385-48F5-9D63-EBC8FB548EA6}" destId="{8617952E-62FE-49B3-A84E-C58DA53CB5DD}" srcOrd="0" destOrd="0" presId="urn:microsoft.com/office/officeart/2005/8/layout/hierarchy1"/>
    <dgm:cxn modelId="{A325B8E1-537D-4A52-B3AD-27E62958A939}" type="presParOf" srcId="{8617952E-62FE-49B3-A84E-C58DA53CB5DD}" destId="{B21E7BF4-62FB-4D7E-A492-A5E72D461E75}" srcOrd="0" destOrd="0" presId="urn:microsoft.com/office/officeart/2005/8/layout/hierarchy1"/>
    <dgm:cxn modelId="{AFA12842-4EA6-41D7-BDB7-FEFD0573E967}" type="presParOf" srcId="{8617952E-62FE-49B3-A84E-C58DA53CB5DD}" destId="{8BDF3F95-79A1-4265-8712-9636355C71A5}" srcOrd="1" destOrd="0" presId="urn:microsoft.com/office/officeart/2005/8/layout/hierarchy1"/>
    <dgm:cxn modelId="{8EACD102-EBF5-4529-B8DA-0B0AFB1991C6}" type="presParOf" srcId="{C22BE27E-B385-48F5-9D63-EBC8FB548EA6}" destId="{7BF0943B-B6C2-45AE-91BD-35008C311764}" srcOrd="1" destOrd="0" presId="urn:microsoft.com/office/officeart/2005/8/layout/hierarchy1"/>
    <dgm:cxn modelId="{780B0A6A-D5C9-4854-9B58-E83E1FFB3605}" type="presParOf" srcId="{7BF0943B-B6C2-45AE-91BD-35008C311764}" destId="{B0A00BBF-CA17-49BC-BDDB-EEEDF735E6E8}" srcOrd="0" destOrd="0" presId="urn:microsoft.com/office/officeart/2005/8/layout/hierarchy1"/>
    <dgm:cxn modelId="{23AE3FE0-CEE4-4881-8F33-23F8A14FB8F0}" type="presParOf" srcId="{7BF0943B-B6C2-45AE-91BD-35008C311764}" destId="{97E72FBB-35BE-47D9-96D2-9D18F1A8BEB3}" srcOrd="1" destOrd="0" presId="urn:microsoft.com/office/officeart/2005/8/layout/hierarchy1"/>
    <dgm:cxn modelId="{0FDA80FC-43B7-4C74-AC1C-D6F1F5F618F0}" type="presParOf" srcId="{97E72FBB-35BE-47D9-96D2-9D18F1A8BEB3}" destId="{53644FCB-D1C3-4003-933F-F9BD9290B9DD}" srcOrd="0" destOrd="0" presId="urn:microsoft.com/office/officeart/2005/8/layout/hierarchy1"/>
    <dgm:cxn modelId="{E736D4F9-E32C-4264-89AB-2EFA858E94CE}" type="presParOf" srcId="{53644FCB-D1C3-4003-933F-F9BD9290B9DD}" destId="{3C935EF2-AC26-4882-AE2B-799E26CD5214}" srcOrd="0" destOrd="0" presId="urn:microsoft.com/office/officeart/2005/8/layout/hierarchy1"/>
    <dgm:cxn modelId="{FB6CB5C3-C708-4E8E-8CF1-810A88585151}" type="presParOf" srcId="{53644FCB-D1C3-4003-933F-F9BD9290B9DD}" destId="{E2A190E8-FC5C-430A-801E-F013DE5B0FBB}" srcOrd="1" destOrd="0" presId="urn:microsoft.com/office/officeart/2005/8/layout/hierarchy1"/>
    <dgm:cxn modelId="{A855C986-5E37-4871-BA4E-8EC53C5FAC52}" type="presParOf" srcId="{97E72FBB-35BE-47D9-96D2-9D18F1A8BEB3}" destId="{65B6AFA4-4D48-42B7-9FE8-3E1179DEB02F}" srcOrd="1" destOrd="0" presId="urn:microsoft.com/office/officeart/2005/8/layout/hierarchy1"/>
    <dgm:cxn modelId="{56962B80-B715-4255-96D1-9AEFF6B4860F}" type="presParOf" srcId="{65B6AFA4-4D48-42B7-9FE8-3E1179DEB02F}" destId="{FA9F8C5F-D3E5-4DC2-903E-0D41A7A3430F}" srcOrd="0" destOrd="0" presId="urn:microsoft.com/office/officeart/2005/8/layout/hierarchy1"/>
    <dgm:cxn modelId="{F6DF6E1C-0E7C-4717-89EA-C64814DDE116}" type="presParOf" srcId="{65B6AFA4-4D48-42B7-9FE8-3E1179DEB02F}" destId="{8C7FE894-CCD0-49F7-B774-524CA08E3975}" srcOrd="1" destOrd="0" presId="urn:microsoft.com/office/officeart/2005/8/layout/hierarchy1"/>
    <dgm:cxn modelId="{C499D04B-6AEF-4661-960E-E0140595E269}" type="presParOf" srcId="{8C7FE894-CCD0-49F7-B774-524CA08E3975}" destId="{BF782605-ED4F-41C0-99AC-575406F24244}" srcOrd="0" destOrd="0" presId="urn:microsoft.com/office/officeart/2005/8/layout/hierarchy1"/>
    <dgm:cxn modelId="{0E2495B6-64F6-4CA9-961B-EFBE34172732}" type="presParOf" srcId="{BF782605-ED4F-41C0-99AC-575406F24244}" destId="{3EAF8F9E-C540-4A55-8E12-BFEB00092C85}" srcOrd="0" destOrd="0" presId="urn:microsoft.com/office/officeart/2005/8/layout/hierarchy1"/>
    <dgm:cxn modelId="{22AF006D-1058-4081-9915-5182E375B01B}" type="presParOf" srcId="{BF782605-ED4F-41C0-99AC-575406F24244}" destId="{E4CF436A-3AA3-4741-B7D8-F1A7AE1415BF}" srcOrd="1" destOrd="0" presId="urn:microsoft.com/office/officeart/2005/8/layout/hierarchy1"/>
    <dgm:cxn modelId="{A3286F13-DD72-4C0C-BB0D-6382BB2191D4}" type="presParOf" srcId="{8C7FE894-CCD0-49F7-B774-524CA08E3975}" destId="{3E9ED293-D79B-40DB-8934-619BCE2BEE02}" srcOrd="1" destOrd="0" presId="urn:microsoft.com/office/officeart/2005/8/layout/hierarchy1"/>
    <dgm:cxn modelId="{80E89926-C296-4CBC-85C2-E172245E8945}" type="presParOf" srcId="{3E9ED293-D79B-40DB-8934-619BCE2BEE02}" destId="{545765D0-4355-405E-9F3C-EA47C589AA42}" srcOrd="0" destOrd="0" presId="urn:microsoft.com/office/officeart/2005/8/layout/hierarchy1"/>
    <dgm:cxn modelId="{ACB6CFD6-E233-4292-BB4F-FEC58C7EB71A}" type="presParOf" srcId="{3E9ED293-D79B-40DB-8934-619BCE2BEE02}" destId="{F89D375B-357C-4863-8AD4-DC03623886FA}" srcOrd="1" destOrd="0" presId="urn:microsoft.com/office/officeart/2005/8/layout/hierarchy1"/>
    <dgm:cxn modelId="{83BB3745-314A-4353-ADD8-E4375A8C0497}" type="presParOf" srcId="{F89D375B-357C-4863-8AD4-DC03623886FA}" destId="{7B1C2B00-0695-4A80-AE5E-EDC2581E7975}" srcOrd="0" destOrd="0" presId="urn:microsoft.com/office/officeart/2005/8/layout/hierarchy1"/>
    <dgm:cxn modelId="{17F4068B-9A46-44B9-8D67-E59B76136A63}" type="presParOf" srcId="{7B1C2B00-0695-4A80-AE5E-EDC2581E7975}" destId="{AFFD0DA6-AC75-404D-86D6-31F1B90D75F4}" srcOrd="0" destOrd="0" presId="urn:microsoft.com/office/officeart/2005/8/layout/hierarchy1"/>
    <dgm:cxn modelId="{C27664E1-7351-47EC-AB40-755EBBE3072B}" type="presParOf" srcId="{7B1C2B00-0695-4A80-AE5E-EDC2581E7975}" destId="{9322D669-FD7D-4F3A-A248-CDD44E93F371}" srcOrd="1" destOrd="0" presId="urn:microsoft.com/office/officeart/2005/8/layout/hierarchy1"/>
    <dgm:cxn modelId="{B9920500-EEF5-4913-AFA6-988C5F578025}" type="presParOf" srcId="{F89D375B-357C-4863-8AD4-DC03623886FA}" destId="{B8F096CF-601A-479B-860E-24C8F179440B}" srcOrd="1" destOrd="0" presId="urn:microsoft.com/office/officeart/2005/8/layout/hierarchy1"/>
    <dgm:cxn modelId="{F2703A0A-989E-45F9-99AA-A75328F6FAF6}" type="presParOf" srcId="{B8F096CF-601A-479B-860E-24C8F179440B}" destId="{F77E3B17-7BB1-4F31-8180-BA505E382710}" srcOrd="0" destOrd="0" presId="urn:microsoft.com/office/officeart/2005/8/layout/hierarchy1"/>
    <dgm:cxn modelId="{D19B03A9-667C-495F-9B8D-04F777A6BA33}" type="presParOf" srcId="{B8F096CF-601A-479B-860E-24C8F179440B}" destId="{164BC198-DF7B-41F2-B5F7-D62E5B26948A}" srcOrd="1" destOrd="0" presId="urn:microsoft.com/office/officeart/2005/8/layout/hierarchy1"/>
    <dgm:cxn modelId="{59614454-8D30-4960-BEE5-1CD1C4C68037}" type="presParOf" srcId="{164BC198-DF7B-41F2-B5F7-D62E5B26948A}" destId="{B32A1AB3-EAB4-4DD9-8216-3A4C9EE9814A}" srcOrd="0" destOrd="0" presId="urn:microsoft.com/office/officeart/2005/8/layout/hierarchy1"/>
    <dgm:cxn modelId="{B1EA0140-D09A-408A-8793-61EF818C20B3}" type="presParOf" srcId="{B32A1AB3-EAB4-4DD9-8216-3A4C9EE9814A}" destId="{E668750A-2FEA-47DE-B30A-AF56A268131D}" srcOrd="0" destOrd="0" presId="urn:microsoft.com/office/officeart/2005/8/layout/hierarchy1"/>
    <dgm:cxn modelId="{9A36B6BF-4ECE-46BB-B7DC-643815E1F03A}" type="presParOf" srcId="{B32A1AB3-EAB4-4DD9-8216-3A4C9EE9814A}" destId="{A7B70393-202E-48E7-BBE1-16DE8D3EBD83}" srcOrd="1" destOrd="0" presId="urn:microsoft.com/office/officeart/2005/8/layout/hierarchy1"/>
    <dgm:cxn modelId="{03CCBEA0-7A64-4327-9CC6-25882D8EEFA3}" type="presParOf" srcId="{164BC198-DF7B-41F2-B5F7-D62E5B26948A}" destId="{DE1CDCA4-90AA-4D93-B715-3E0A2FC569AD}" srcOrd="1" destOrd="0" presId="urn:microsoft.com/office/officeart/2005/8/layout/hierarchy1"/>
    <dgm:cxn modelId="{36F8375D-31AF-43D8-A8AC-56D5F4CED8DB}" type="presParOf" srcId="{B8F096CF-601A-479B-860E-24C8F179440B}" destId="{728B11EF-52A4-409E-BDB3-B0831E44C09E}" srcOrd="2" destOrd="0" presId="urn:microsoft.com/office/officeart/2005/8/layout/hierarchy1"/>
    <dgm:cxn modelId="{0B8C3D14-8495-4ED0-A9E2-571E46604B26}" type="presParOf" srcId="{B8F096CF-601A-479B-860E-24C8F179440B}" destId="{6CC5B382-B1D9-4ECF-8B4F-09849B3A91C4}" srcOrd="3" destOrd="0" presId="urn:microsoft.com/office/officeart/2005/8/layout/hierarchy1"/>
    <dgm:cxn modelId="{1FEA4F69-FD02-4BC0-9F0A-6B9A79027D25}" type="presParOf" srcId="{6CC5B382-B1D9-4ECF-8B4F-09849B3A91C4}" destId="{98B909E0-CE26-40AE-B63B-02E76FCF911E}" srcOrd="0" destOrd="0" presId="urn:microsoft.com/office/officeart/2005/8/layout/hierarchy1"/>
    <dgm:cxn modelId="{D259DEDC-76FB-407E-80AD-5E8A05B6DE5D}" type="presParOf" srcId="{98B909E0-CE26-40AE-B63B-02E76FCF911E}" destId="{07296EA6-6FD2-4B20-BCAF-1EFD04044121}" srcOrd="0" destOrd="0" presId="urn:microsoft.com/office/officeart/2005/8/layout/hierarchy1"/>
    <dgm:cxn modelId="{9E9F2CAC-F078-42B1-A8C6-3DCB48887699}" type="presParOf" srcId="{98B909E0-CE26-40AE-B63B-02E76FCF911E}" destId="{47DD1BEF-99F5-4A3E-AC1C-8285D2F72200}" srcOrd="1" destOrd="0" presId="urn:microsoft.com/office/officeart/2005/8/layout/hierarchy1"/>
    <dgm:cxn modelId="{F47D5D5F-85D0-43D8-8848-686DFBDBA850}" type="presParOf" srcId="{6CC5B382-B1D9-4ECF-8B4F-09849B3A91C4}" destId="{35105AD1-1BD5-4E57-96C0-35203FD5A036}" srcOrd="1" destOrd="0" presId="urn:microsoft.com/office/officeart/2005/8/layout/hierarchy1"/>
    <dgm:cxn modelId="{BDB719D6-299C-4ACE-ACD9-273937011E3F}" type="presParOf" srcId="{B8F096CF-601A-479B-860E-24C8F179440B}" destId="{96309AAC-5035-4323-A57B-CD36DAA730E2}" srcOrd="4" destOrd="0" presId="urn:microsoft.com/office/officeart/2005/8/layout/hierarchy1"/>
    <dgm:cxn modelId="{5A318928-134B-45BF-A25B-2695CC199405}" type="presParOf" srcId="{B8F096CF-601A-479B-860E-24C8F179440B}" destId="{C55E05B0-DF57-4072-9950-272CEDB8AF3C}" srcOrd="5" destOrd="0" presId="urn:microsoft.com/office/officeart/2005/8/layout/hierarchy1"/>
    <dgm:cxn modelId="{DCF0BB01-1C6E-429F-85A3-3A35C3C660F1}" type="presParOf" srcId="{C55E05B0-DF57-4072-9950-272CEDB8AF3C}" destId="{69C2682C-D477-496E-84E7-8ABD428A9E06}" srcOrd="0" destOrd="0" presId="urn:microsoft.com/office/officeart/2005/8/layout/hierarchy1"/>
    <dgm:cxn modelId="{0C765CB1-2D67-4898-8EC3-D33FC4748939}" type="presParOf" srcId="{69C2682C-D477-496E-84E7-8ABD428A9E06}" destId="{65AC4D93-1759-4EBD-9BFF-08D45ED7AE5C}" srcOrd="0" destOrd="0" presId="urn:microsoft.com/office/officeart/2005/8/layout/hierarchy1"/>
    <dgm:cxn modelId="{5D5E815C-65AC-4E5E-8806-5FB081F4A158}" type="presParOf" srcId="{69C2682C-D477-496E-84E7-8ABD428A9E06}" destId="{6D5B9CD7-BF1D-4808-92B6-25D94C4C26EF}" srcOrd="1" destOrd="0" presId="urn:microsoft.com/office/officeart/2005/8/layout/hierarchy1"/>
    <dgm:cxn modelId="{52D9A5FD-A31D-4329-B8E1-85592B37ED02}" type="presParOf" srcId="{C55E05B0-DF57-4072-9950-272CEDB8AF3C}" destId="{9A524E26-22A3-452E-A88F-5EB74ABB57BA}" srcOrd="1" destOrd="0" presId="urn:microsoft.com/office/officeart/2005/8/layout/hierarchy1"/>
    <dgm:cxn modelId="{525E8A2F-F270-48D7-B6DE-9B545F98097C}" type="presParOf" srcId="{9A524E26-22A3-452E-A88F-5EB74ABB57BA}" destId="{4C29135C-D45D-478E-B331-3F57AF41F18C}" srcOrd="0" destOrd="0" presId="urn:microsoft.com/office/officeart/2005/8/layout/hierarchy1"/>
    <dgm:cxn modelId="{860747EB-8E0B-41D2-8B9B-CF6E61DF5801}" type="presParOf" srcId="{9A524E26-22A3-452E-A88F-5EB74ABB57BA}" destId="{71DFF61E-624E-44AF-8CDE-A087BCF07148}" srcOrd="1" destOrd="0" presId="urn:microsoft.com/office/officeart/2005/8/layout/hierarchy1"/>
    <dgm:cxn modelId="{FE1F6C43-176C-49D3-A41D-9B28552434A9}" type="presParOf" srcId="{71DFF61E-624E-44AF-8CDE-A087BCF07148}" destId="{FA1011DA-C3FE-469F-BB67-DE86C800BFCA}" srcOrd="0" destOrd="0" presId="urn:microsoft.com/office/officeart/2005/8/layout/hierarchy1"/>
    <dgm:cxn modelId="{5B840B9F-1944-47C6-9542-910402E27843}" type="presParOf" srcId="{FA1011DA-C3FE-469F-BB67-DE86C800BFCA}" destId="{F3A30E8F-70B4-48D0-9034-9A5BD147BB00}" srcOrd="0" destOrd="0" presId="urn:microsoft.com/office/officeart/2005/8/layout/hierarchy1"/>
    <dgm:cxn modelId="{8245FE3E-2CB1-479E-BF3D-17C17BF0FE08}" type="presParOf" srcId="{FA1011DA-C3FE-469F-BB67-DE86C800BFCA}" destId="{8A048462-6B4D-46C0-A81F-D45723218554}" srcOrd="1" destOrd="0" presId="urn:microsoft.com/office/officeart/2005/8/layout/hierarchy1"/>
    <dgm:cxn modelId="{910865FA-6E25-4369-8501-CA788F45F941}" type="presParOf" srcId="{71DFF61E-624E-44AF-8CDE-A087BCF07148}" destId="{17BC34B3-530C-4DA6-B719-A19F9A3C33E5}" srcOrd="1" destOrd="0" presId="urn:microsoft.com/office/officeart/2005/8/layout/hierarchy1"/>
    <dgm:cxn modelId="{6477D6B2-5162-4ADB-A239-79D4A43549D8}" type="presParOf" srcId="{9A524E26-22A3-452E-A88F-5EB74ABB57BA}" destId="{28646E2C-37D8-46D7-8DB5-0EBD00B8BA33}" srcOrd="2" destOrd="0" presId="urn:microsoft.com/office/officeart/2005/8/layout/hierarchy1"/>
    <dgm:cxn modelId="{FFBC4A2C-E166-43B3-9D9F-5AA4E98DBDEC}" type="presParOf" srcId="{9A524E26-22A3-452E-A88F-5EB74ABB57BA}" destId="{0A113F3E-B66D-4047-B694-8DF2529B2D0E}" srcOrd="3" destOrd="0" presId="urn:microsoft.com/office/officeart/2005/8/layout/hierarchy1"/>
    <dgm:cxn modelId="{A5518AF4-7C83-466B-B444-F5BBB672D884}" type="presParOf" srcId="{0A113F3E-B66D-4047-B694-8DF2529B2D0E}" destId="{0B99CBF8-69C8-4783-AB16-12CA65A246DB}" srcOrd="0" destOrd="0" presId="urn:microsoft.com/office/officeart/2005/8/layout/hierarchy1"/>
    <dgm:cxn modelId="{A25D4478-C0D5-4FB6-AEBB-F87C7EC82CDC}" type="presParOf" srcId="{0B99CBF8-69C8-4783-AB16-12CA65A246DB}" destId="{7993507E-4616-412A-84F6-9A61655ADDA3}" srcOrd="0" destOrd="0" presId="urn:microsoft.com/office/officeart/2005/8/layout/hierarchy1"/>
    <dgm:cxn modelId="{7E4E6B31-5729-4FD2-AAA0-1AD63FD15E2D}" type="presParOf" srcId="{0B99CBF8-69C8-4783-AB16-12CA65A246DB}" destId="{F14BFB29-C5C9-42F2-BA9C-2EC1C44274E2}" srcOrd="1" destOrd="0" presId="urn:microsoft.com/office/officeart/2005/8/layout/hierarchy1"/>
    <dgm:cxn modelId="{E49E5F5B-A593-4094-9ED2-C54DE8585EFD}" type="presParOf" srcId="{0A113F3E-B66D-4047-B694-8DF2529B2D0E}" destId="{513ACA49-0600-4607-8A99-2C148E7A367A}" srcOrd="1" destOrd="0" presId="urn:microsoft.com/office/officeart/2005/8/layout/hierarchy1"/>
    <dgm:cxn modelId="{4ABAFC65-3087-4ED6-9402-A407CD0B9CE3}" type="presParOf" srcId="{3E9ED293-D79B-40DB-8934-619BCE2BEE02}" destId="{2F251B57-2276-4303-B17B-6CAD6E308295}" srcOrd="2" destOrd="0" presId="urn:microsoft.com/office/officeart/2005/8/layout/hierarchy1"/>
    <dgm:cxn modelId="{5E6FAE91-E27B-4111-A179-34E92A544221}" type="presParOf" srcId="{3E9ED293-D79B-40DB-8934-619BCE2BEE02}" destId="{049547CB-EA60-4159-801B-41FBB59F6950}" srcOrd="3" destOrd="0" presId="urn:microsoft.com/office/officeart/2005/8/layout/hierarchy1"/>
    <dgm:cxn modelId="{CB903F0B-6404-410A-BC28-D687EAFFED4B}" type="presParOf" srcId="{049547CB-EA60-4159-801B-41FBB59F6950}" destId="{28600341-1653-4E8A-B65D-20D3B871FE1C}" srcOrd="0" destOrd="0" presId="urn:microsoft.com/office/officeart/2005/8/layout/hierarchy1"/>
    <dgm:cxn modelId="{27E0505F-97EF-4571-AC11-BD225DE90212}" type="presParOf" srcId="{28600341-1653-4E8A-B65D-20D3B871FE1C}" destId="{A2F9A0B9-6CA6-450E-8511-412C04CE7C14}" srcOrd="0" destOrd="0" presId="urn:microsoft.com/office/officeart/2005/8/layout/hierarchy1"/>
    <dgm:cxn modelId="{DBE2F8F2-F03A-4E43-A3FF-EB3C80DA307C}" type="presParOf" srcId="{28600341-1653-4E8A-B65D-20D3B871FE1C}" destId="{E4321C26-1E9C-4B65-96C5-7085110F7C38}" srcOrd="1" destOrd="0" presId="urn:microsoft.com/office/officeart/2005/8/layout/hierarchy1"/>
    <dgm:cxn modelId="{21857C30-CBB8-43B9-9797-298B50E258C5}" type="presParOf" srcId="{049547CB-EA60-4159-801B-41FBB59F6950}" destId="{F49C7C10-1EE2-469A-9B80-4F3866534FBC}" srcOrd="1" destOrd="0" presId="urn:microsoft.com/office/officeart/2005/8/layout/hierarchy1"/>
    <dgm:cxn modelId="{DA4949E9-8D0D-4683-8E78-BFED90803DC2}" type="presParOf" srcId="{65B6AFA4-4D48-42B7-9FE8-3E1179DEB02F}" destId="{9B7338BF-FA18-4B59-88C3-F15823C0B082}" srcOrd="2" destOrd="0" presId="urn:microsoft.com/office/officeart/2005/8/layout/hierarchy1"/>
    <dgm:cxn modelId="{7B9499D2-F6DD-49E7-96D2-2A36AF9BCAB4}" type="presParOf" srcId="{65B6AFA4-4D48-42B7-9FE8-3E1179DEB02F}" destId="{AC748D68-612E-44E7-B506-A9B76222F4EA}" srcOrd="3" destOrd="0" presId="urn:microsoft.com/office/officeart/2005/8/layout/hierarchy1"/>
    <dgm:cxn modelId="{8F081FDF-DF57-4EEB-955A-8C7A960C061E}" type="presParOf" srcId="{AC748D68-612E-44E7-B506-A9B76222F4EA}" destId="{45F8DE2D-D80D-49D7-A090-A4EEC57C9A47}" srcOrd="0" destOrd="0" presId="urn:microsoft.com/office/officeart/2005/8/layout/hierarchy1"/>
    <dgm:cxn modelId="{03D4AF2B-96E4-47CA-B728-1544A5FEEB4E}" type="presParOf" srcId="{45F8DE2D-D80D-49D7-A090-A4EEC57C9A47}" destId="{A000B47A-32BE-425A-87E6-4CBA6EBACDB4}" srcOrd="0" destOrd="0" presId="urn:microsoft.com/office/officeart/2005/8/layout/hierarchy1"/>
    <dgm:cxn modelId="{CF973497-B2C8-408A-9762-07BA00180A6A}" type="presParOf" srcId="{45F8DE2D-D80D-49D7-A090-A4EEC57C9A47}" destId="{E9237737-744A-49FB-A42C-43F82549E1DD}" srcOrd="1" destOrd="0" presId="urn:microsoft.com/office/officeart/2005/8/layout/hierarchy1"/>
    <dgm:cxn modelId="{81F9D425-20BB-4F5E-9A3F-DC0A6F2D1119}" type="presParOf" srcId="{AC748D68-612E-44E7-B506-A9B76222F4EA}" destId="{594E4BAB-D23D-4835-8438-AF7DBD3ECA7A}" srcOrd="1" destOrd="0" presId="urn:microsoft.com/office/officeart/2005/8/layout/hierarchy1"/>
    <dgm:cxn modelId="{E20007E5-E00D-4C71-AEE8-D9D5297B8EB2}" type="presParOf" srcId="{594E4BAB-D23D-4835-8438-AF7DBD3ECA7A}" destId="{D838247D-8FA5-4339-B673-29D67F244065}" srcOrd="0" destOrd="0" presId="urn:microsoft.com/office/officeart/2005/8/layout/hierarchy1"/>
    <dgm:cxn modelId="{24A968D2-972E-4305-B1F3-F5D048FAE00A}" type="presParOf" srcId="{594E4BAB-D23D-4835-8438-AF7DBD3ECA7A}" destId="{8E75AEB5-8540-4FB5-8697-D62476E892D6}" srcOrd="1" destOrd="0" presId="urn:microsoft.com/office/officeart/2005/8/layout/hierarchy1"/>
    <dgm:cxn modelId="{62D0D4FE-BCDE-4A7B-92DF-FCE22A425F3B}" type="presParOf" srcId="{8E75AEB5-8540-4FB5-8697-D62476E892D6}" destId="{02AF156D-DA73-433E-8596-A41F53E4E2C1}" srcOrd="0" destOrd="0" presId="urn:microsoft.com/office/officeart/2005/8/layout/hierarchy1"/>
    <dgm:cxn modelId="{4613BE0D-CAC0-490B-AB5E-55E256AEA7D3}" type="presParOf" srcId="{02AF156D-DA73-433E-8596-A41F53E4E2C1}" destId="{EC1033E0-2C1F-4E54-A324-EEAA853786E6}" srcOrd="0" destOrd="0" presId="urn:microsoft.com/office/officeart/2005/8/layout/hierarchy1"/>
    <dgm:cxn modelId="{B047D2A3-D9CE-4C65-BA82-893635D493AE}" type="presParOf" srcId="{02AF156D-DA73-433E-8596-A41F53E4E2C1}" destId="{65979B59-EE40-47EB-8853-1CA9DBB8CFCB}" srcOrd="1" destOrd="0" presId="urn:microsoft.com/office/officeart/2005/8/layout/hierarchy1"/>
    <dgm:cxn modelId="{C15B51F5-964D-40CF-8EA7-7FBD98CA67BC}" type="presParOf" srcId="{8E75AEB5-8540-4FB5-8697-D62476E892D6}" destId="{5DA41A48-BBFC-43AA-831F-22D7FF8E14D3}" srcOrd="1" destOrd="0" presId="urn:microsoft.com/office/officeart/2005/8/layout/hierarchy1"/>
    <dgm:cxn modelId="{4A3F88E9-8E55-4444-9C24-D9E3816F1137}" type="presParOf" srcId="{5DA41A48-BBFC-43AA-831F-22D7FF8E14D3}" destId="{A9E5FB98-2826-4438-82B2-97A809FC4FD8}" srcOrd="0" destOrd="0" presId="urn:microsoft.com/office/officeart/2005/8/layout/hierarchy1"/>
    <dgm:cxn modelId="{E42E05C5-A0C5-4205-8604-959C5050CED9}" type="presParOf" srcId="{5DA41A48-BBFC-43AA-831F-22D7FF8E14D3}" destId="{C0BEA83B-2143-4450-952A-7279CA3CD721}" srcOrd="1" destOrd="0" presId="urn:microsoft.com/office/officeart/2005/8/layout/hierarchy1"/>
    <dgm:cxn modelId="{1444DDFB-5190-4E6A-AABD-50326EEEB64A}" type="presParOf" srcId="{C0BEA83B-2143-4450-952A-7279CA3CD721}" destId="{7D025B52-4761-4DDE-81A4-6636327BB8FD}" srcOrd="0" destOrd="0" presId="urn:microsoft.com/office/officeart/2005/8/layout/hierarchy1"/>
    <dgm:cxn modelId="{9E59C01B-E634-4919-B6B5-7DD87BFBF583}" type="presParOf" srcId="{7D025B52-4761-4DDE-81A4-6636327BB8FD}" destId="{041035EA-C963-4C20-B715-DDA82415C02B}" srcOrd="0" destOrd="0" presId="urn:microsoft.com/office/officeart/2005/8/layout/hierarchy1"/>
    <dgm:cxn modelId="{8DB31010-F12C-4437-811E-360BB5DC50E5}" type="presParOf" srcId="{7D025B52-4761-4DDE-81A4-6636327BB8FD}" destId="{A7CCDA48-2C37-46B1-BD98-E1BF618D6D1E}" srcOrd="1" destOrd="0" presId="urn:microsoft.com/office/officeart/2005/8/layout/hierarchy1"/>
    <dgm:cxn modelId="{744DB7B5-96EF-455C-8DA1-6A53F855CC71}" type="presParOf" srcId="{C0BEA83B-2143-4450-952A-7279CA3CD721}" destId="{A2FC7165-2E8A-4FFB-A505-B71704AFFFFF}" srcOrd="1" destOrd="0" presId="urn:microsoft.com/office/officeart/2005/8/layout/hierarchy1"/>
    <dgm:cxn modelId="{48448EAB-6234-46C6-ABC0-2791E244876B}" type="presParOf" srcId="{5DA41A48-BBFC-43AA-831F-22D7FF8E14D3}" destId="{89F01416-A598-4BAB-BD9D-E16CD9D3739B}" srcOrd="2" destOrd="0" presId="urn:microsoft.com/office/officeart/2005/8/layout/hierarchy1"/>
    <dgm:cxn modelId="{84285547-9AEA-4DAA-B439-30F5A1350BAA}" type="presParOf" srcId="{5DA41A48-BBFC-43AA-831F-22D7FF8E14D3}" destId="{8313B9B8-F9B0-4E11-890C-A06616246C6D}" srcOrd="3" destOrd="0" presId="urn:microsoft.com/office/officeart/2005/8/layout/hierarchy1"/>
    <dgm:cxn modelId="{88391275-31FA-44BE-A663-46ADC8EB3005}" type="presParOf" srcId="{8313B9B8-F9B0-4E11-890C-A06616246C6D}" destId="{5EC855D7-F76B-4713-A44F-B0116CA440DF}" srcOrd="0" destOrd="0" presId="urn:microsoft.com/office/officeart/2005/8/layout/hierarchy1"/>
    <dgm:cxn modelId="{0E848412-FAF1-4D95-BB14-EC1DEE2C2BB8}" type="presParOf" srcId="{5EC855D7-F76B-4713-A44F-B0116CA440DF}" destId="{9BFCF7E2-9826-41BB-8E0A-CFF6567FDD58}" srcOrd="0" destOrd="0" presId="urn:microsoft.com/office/officeart/2005/8/layout/hierarchy1"/>
    <dgm:cxn modelId="{C99EA436-AEE0-4FC4-AC71-3F66C8559881}" type="presParOf" srcId="{5EC855D7-F76B-4713-A44F-B0116CA440DF}" destId="{D484D69A-A564-4F45-9F89-82470F2B0290}" srcOrd="1" destOrd="0" presId="urn:microsoft.com/office/officeart/2005/8/layout/hierarchy1"/>
    <dgm:cxn modelId="{F3AFC0E9-68A8-4CE7-B72D-B7ED77AC6091}" type="presParOf" srcId="{8313B9B8-F9B0-4E11-890C-A06616246C6D}" destId="{C23F32AB-7163-47B3-B166-C166F67A80D8}" srcOrd="1" destOrd="0" presId="urn:microsoft.com/office/officeart/2005/8/layout/hierarchy1"/>
    <dgm:cxn modelId="{2CF3D881-0B34-4EE4-8141-9E731422B4FE}" type="presParOf" srcId="{594E4BAB-D23D-4835-8438-AF7DBD3ECA7A}" destId="{B802036B-E14C-4325-ABDE-A2C004F463D7}" srcOrd="2" destOrd="0" presId="urn:microsoft.com/office/officeart/2005/8/layout/hierarchy1"/>
    <dgm:cxn modelId="{88B83749-5ACB-4A66-A4EF-D08A2ECC009A}" type="presParOf" srcId="{594E4BAB-D23D-4835-8438-AF7DBD3ECA7A}" destId="{2749E4D0-C802-42B5-9181-D189CA5D1EA8}" srcOrd="3" destOrd="0" presId="urn:microsoft.com/office/officeart/2005/8/layout/hierarchy1"/>
    <dgm:cxn modelId="{1059C6DD-ACBB-40B6-A6F4-5084A8D2F64B}" type="presParOf" srcId="{2749E4D0-C802-42B5-9181-D189CA5D1EA8}" destId="{93A8677E-C90B-4667-A64B-FFEB3A6B34C0}" srcOrd="0" destOrd="0" presId="urn:microsoft.com/office/officeart/2005/8/layout/hierarchy1"/>
    <dgm:cxn modelId="{DFD45291-0381-4DC3-8ED1-8F790C69EAE5}" type="presParOf" srcId="{93A8677E-C90B-4667-A64B-FFEB3A6B34C0}" destId="{2C83DB54-F4ED-4DEC-867A-396F22B17171}" srcOrd="0" destOrd="0" presId="urn:microsoft.com/office/officeart/2005/8/layout/hierarchy1"/>
    <dgm:cxn modelId="{8DF0C950-EA8A-4553-B509-C99B5C83EEC9}" type="presParOf" srcId="{93A8677E-C90B-4667-A64B-FFEB3A6B34C0}" destId="{0CAF0723-2CA5-4A1C-B498-1747F48C6CCF}" srcOrd="1" destOrd="0" presId="urn:microsoft.com/office/officeart/2005/8/layout/hierarchy1"/>
    <dgm:cxn modelId="{E3449CA4-0BC9-474E-9B25-01CBD6559603}" type="presParOf" srcId="{2749E4D0-C802-42B5-9181-D189CA5D1EA8}" destId="{24476776-CA61-41D3-BB03-D21FE09E72F5}" srcOrd="1" destOrd="0" presId="urn:microsoft.com/office/officeart/2005/8/layout/hierarchy1"/>
    <dgm:cxn modelId="{653E1DA0-F4AD-45AE-9F17-43C43F8F3510}" type="presParOf" srcId="{24476776-CA61-41D3-BB03-D21FE09E72F5}" destId="{E42AF87B-1DFD-4B69-9351-5723C0A34C23}" srcOrd="0" destOrd="0" presId="urn:microsoft.com/office/officeart/2005/8/layout/hierarchy1"/>
    <dgm:cxn modelId="{E15FC663-7E44-4BFC-B635-DB4DB8EC2997}" type="presParOf" srcId="{24476776-CA61-41D3-BB03-D21FE09E72F5}" destId="{2833D76B-F5FD-4A0B-BB98-87F652BB3BED}" srcOrd="1" destOrd="0" presId="urn:microsoft.com/office/officeart/2005/8/layout/hierarchy1"/>
    <dgm:cxn modelId="{6167CF3C-9D82-4079-84C5-DC75B772F44E}" type="presParOf" srcId="{2833D76B-F5FD-4A0B-BB98-87F652BB3BED}" destId="{F9D4A647-1F3F-4E9E-A9F5-7ECF9B3B3CB3}" srcOrd="0" destOrd="0" presId="urn:microsoft.com/office/officeart/2005/8/layout/hierarchy1"/>
    <dgm:cxn modelId="{0A11C508-9875-48AD-8966-CB136BFBAE5D}" type="presParOf" srcId="{F9D4A647-1F3F-4E9E-A9F5-7ECF9B3B3CB3}" destId="{E14AB99A-A734-4C7A-9F03-D2C022E5C516}" srcOrd="0" destOrd="0" presId="urn:microsoft.com/office/officeart/2005/8/layout/hierarchy1"/>
    <dgm:cxn modelId="{9F8541F6-6DAC-467A-9D0A-1EFB33D5D29B}" type="presParOf" srcId="{F9D4A647-1F3F-4E9E-A9F5-7ECF9B3B3CB3}" destId="{DBE4E089-47B8-4CCA-B74F-A6AA3783D845}" srcOrd="1" destOrd="0" presId="urn:microsoft.com/office/officeart/2005/8/layout/hierarchy1"/>
    <dgm:cxn modelId="{D677612D-024E-46F2-B8DA-7326802EEE56}" type="presParOf" srcId="{2833D76B-F5FD-4A0B-BB98-87F652BB3BED}" destId="{86349299-1552-40C9-88C5-EB8E4F9E1AD5}" srcOrd="1" destOrd="0" presId="urn:microsoft.com/office/officeart/2005/8/layout/hierarchy1"/>
    <dgm:cxn modelId="{B2EA66D5-238B-4736-9F21-69DEB6001C88}" type="presParOf" srcId="{24476776-CA61-41D3-BB03-D21FE09E72F5}" destId="{47CB2EE3-9E68-4864-BF2A-E5ADA0399E92}" srcOrd="2" destOrd="0" presId="urn:microsoft.com/office/officeart/2005/8/layout/hierarchy1"/>
    <dgm:cxn modelId="{4D20212D-6958-48ED-9C1E-F75FD49ECC30}" type="presParOf" srcId="{24476776-CA61-41D3-BB03-D21FE09E72F5}" destId="{41C31BB2-5246-4D77-8432-E3DB72B43783}" srcOrd="3" destOrd="0" presId="urn:microsoft.com/office/officeart/2005/8/layout/hierarchy1"/>
    <dgm:cxn modelId="{422F1BAD-9775-434F-84FD-5DAC4EC27A63}" type="presParOf" srcId="{41C31BB2-5246-4D77-8432-E3DB72B43783}" destId="{DD0E4722-527A-4468-91E8-8BFFFEF4AEDA}" srcOrd="0" destOrd="0" presId="urn:microsoft.com/office/officeart/2005/8/layout/hierarchy1"/>
    <dgm:cxn modelId="{29FDC1B6-7479-44C0-85D1-E7B81CEBC8F7}" type="presParOf" srcId="{DD0E4722-527A-4468-91E8-8BFFFEF4AEDA}" destId="{F727799C-E938-47C5-A69C-9E50B8B36BED}" srcOrd="0" destOrd="0" presId="urn:microsoft.com/office/officeart/2005/8/layout/hierarchy1"/>
    <dgm:cxn modelId="{0E8930E0-5557-4682-BBC4-B5ED10FECCB7}" type="presParOf" srcId="{DD0E4722-527A-4468-91E8-8BFFFEF4AEDA}" destId="{0ED3E998-FDB3-4AA8-A5B2-027A94DC1388}" srcOrd="1" destOrd="0" presId="urn:microsoft.com/office/officeart/2005/8/layout/hierarchy1"/>
    <dgm:cxn modelId="{A4781930-3F06-4141-A3E5-85C7264DE9E7}" type="presParOf" srcId="{41C31BB2-5246-4D77-8432-E3DB72B43783}" destId="{91793B8C-8356-47DD-BA7B-F56CD3C35329}" srcOrd="1" destOrd="0" presId="urn:microsoft.com/office/officeart/2005/8/layout/hierarchy1"/>
    <dgm:cxn modelId="{E5E84822-76F3-43AB-B7D0-D7D03B1554AA}" type="presParOf" srcId="{7BF0943B-B6C2-45AE-91BD-35008C311764}" destId="{4B77D5A3-E6CD-48E6-B295-6571FA60CAA7}" srcOrd="2" destOrd="0" presId="urn:microsoft.com/office/officeart/2005/8/layout/hierarchy1"/>
    <dgm:cxn modelId="{7B50AAA1-E5FD-44EB-8E3D-25D8360E9EEB}" type="presParOf" srcId="{7BF0943B-B6C2-45AE-91BD-35008C311764}" destId="{19D66D1C-48C0-4D11-A5F0-08F3A39F501F}" srcOrd="3" destOrd="0" presId="urn:microsoft.com/office/officeart/2005/8/layout/hierarchy1"/>
    <dgm:cxn modelId="{C3696CAC-066B-453C-93E5-42C25698E986}" type="presParOf" srcId="{19D66D1C-48C0-4D11-A5F0-08F3A39F501F}" destId="{9A74FCA4-1AE5-47C3-A470-27DD21295997}" srcOrd="0" destOrd="0" presId="urn:microsoft.com/office/officeart/2005/8/layout/hierarchy1"/>
    <dgm:cxn modelId="{6040BC9D-0572-4625-8A3B-8556F3455D01}" type="presParOf" srcId="{9A74FCA4-1AE5-47C3-A470-27DD21295997}" destId="{5B4A14EF-FA2E-4B9B-AD6B-BD3EE2FA2E5A}" srcOrd="0" destOrd="0" presId="urn:microsoft.com/office/officeart/2005/8/layout/hierarchy1"/>
    <dgm:cxn modelId="{8F0C3DCD-8D89-4A8B-BDB6-6DE5E9608309}" type="presParOf" srcId="{9A74FCA4-1AE5-47C3-A470-27DD21295997}" destId="{A6F12113-250E-49AB-9C4E-6F85139CFC0C}" srcOrd="1" destOrd="0" presId="urn:microsoft.com/office/officeart/2005/8/layout/hierarchy1"/>
    <dgm:cxn modelId="{A5D2D901-6ADF-4DF6-A41F-9003421E4C89}" type="presParOf" srcId="{19D66D1C-48C0-4D11-A5F0-08F3A39F501F}" destId="{6C5F3E7C-6C34-4EE6-B12D-D823FE9EF25A}" srcOrd="1" destOrd="0" presId="urn:microsoft.com/office/officeart/2005/8/layout/hierarchy1"/>
    <dgm:cxn modelId="{56F46409-5A8E-467B-8CEE-7B4ADAADA280}" type="presParOf" srcId="{6C5F3E7C-6C34-4EE6-B12D-D823FE9EF25A}" destId="{FF051D5C-A939-49F1-B7F4-A40AD6A2D833}" srcOrd="0" destOrd="0" presId="urn:microsoft.com/office/officeart/2005/8/layout/hierarchy1"/>
    <dgm:cxn modelId="{CE69D4A5-BA7C-4D29-BFEC-5C90BC436072}" type="presParOf" srcId="{6C5F3E7C-6C34-4EE6-B12D-D823FE9EF25A}" destId="{15944CD0-ABA3-445C-B704-FD7884AF93B6}" srcOrd="1" destOrd="0" presId="urn:microsoft.com/office/officeart/2005/8/layout/hierarchy1"/>
    <dgm:cxn modelId="{DDB00F24-8435-48F4-8ADB-E3515B240D3D}" type="presParOf" srcId="{15944CD0-ABA3-445C-B704-FD7884AF93B6}" destId="{C04F0BEB-DB82-45FD-AF95-E7A5ABAC1BD2}" srcOrd="0" destOrd="0" presId="urn:microsoft.com/office/officeart/2005/8/layout/hierarchy1"/>
    <dgm:cxn modelId="{745D0ECD-A82E-4D83-ACDA-908626EDEC7F}" type="presParOf" srcId="{C04F0BEB-DB82-45FD-AF95-E7A5ABAC1BD2}" destId="{96DCB78E-5D01-475C-88D9-65A169098EB7}" srcOrd="0" destOrd="0" presId="urn:microsoft.com/office/officeart/2005/8/layout/hierarchy1"/>
    <dgm:cxn modelId="{A9F45D20-F588-4CB7-B477-EB4599BF572A}" type="presParOf" srcId="{C04F0BEB-DB82-45FD-AF95-E7A5ABAC1BD2}" destId="{ED530E4C-B602-488F-B344-48A2DFBF2116}" srcOrd="1" destOrd="0" presId="urn:microsoft.com/office/officeart/2005/8/layout/hierarchy1"/>
    <dgm:cxn modelId="{02C6DF98-3BC3-4D89-9E57-4BA599770AFF}" type="presParOf" srcId="{15944CD0-ABA3-445C-B704-FD7884AF93B6}" destId="{38D4D5BB-4F95-47EC-B76F-9E2C74050046}" srcOrd="1" destOrd="0" presId="urn:microsoft.com/office/officeart/2005/8/layout/hierarchy1"/>
    <dgm:cxn modelId="{08670F7F-8EF6-4AAA-A4B1-48982039AA23}" type="presParOf" srcId="{38D4D5BB-4F95-47EC-B76F-9E2C74050046}" destId="{8E1C2675-1BAD-4699-9009-C5778BA12E18}" srcOrd="0" destOrd="0" presId="urn:microsoft.com/office/officeart/2005/8/layout/hierarchy1"/>
    <dgm:cxn modelId="{DCA2793E-7060-4822-AC22-E0AE5089328C}" type="presParOf" srcId="{38D4D5BB-4F95-47EC-B76F-9E2C74050046}" destId="{E4335B1B-3A8D-4DDC-9D9D-68544F17E08A}" srcOrd="1" destOrd="0" presId="urn:microsoft.com/office/officeart/2005/8/layout/hierarchy1"/>
    <dgm:cxn modelId="{92F067C9-737E-4BF3-8294-C14733B5C95F}" type="presParOf" srcId="{E4335B1B-3A8D-4DDC-9D9D-68544F17E08A}" destId="{579B154E-C5BB-4919-8C92-FB1AF85885BC}" srcOrd="0" destOrd="0" presId="urn:microsoft.com/office/officeart/2005/8/layout/hierarchy1"/>
    <dgm:cxn modelId="{6E24A5F3-468D-471A-95BD-C9256DB4BC5E}" type="presParOf" srcId="{579B154E-C5BB-4919-8C92-FB1AF85885BC}" destId="{0CB1A582-7755-4830-A21C-3DC5BB95496C}" srcOrd="0" destOrd="0" presId="urn:microsoft.com/office/officeart/2005/8/layout/hierarchy1"/>
    <dgm:cxn modelId="{8FF9B31A-AD9C-458D-A1A8-DD6BBFCAA19C}" type="presParOf" srcId="{579B154E-C5BB-4919-8C92-FB1AF85885BC}" destId="{CD665AF8-3042-45D3-99DD-A03C8180E109}" srcOrd="1" destOrd="0" presId="urn:microsoft.com/office/officeart/2005/8/layout/hierarchy1"/>
    <dgm:cxn modelId="{122CEF79-1254-43E3-AC79-B57979B8957E}" type="presParOf" srcId="{E4335B1B-3A8D-4DDC-9D9D-68544F17E08A}" destId="{5E94C56A-FD1F-47D8-A13B-A97ACF5C3C23}" srcOrd="1" destOrd="0" presId="urn:microsoft.com/office/officeart/2005/8/layout/hierarchy1"/>
    <dgm:cxn modelId="{9DEA2FEB-0F37-4AE7-8023-540DDF600FFB}" type="presParOf" srcId="{5E94C56A-FD1F-47D8-A13B-A97ACF5C3C23}" destId="{3FE0DDAE-8F2F-4E5C-A740-C3CD8E3F2A95}" srcOrd="0" destOrd="0" presId="urn:microsoft.com/office/officeart/2005/8/layout/hierarchy1"/>
    <dgm:cxn modelId="{7A46D55D-A564-4ADB-B52C-EED30317B892}" type="presParOf" srcId="{5E94C56A-FD1F-47D8-A13B-A97ACF5C3C23}" destId="{AD2968B7-F419-4626-A0D3-388E4906C8D3}" srcOrd="1" destOrd="0" presId="urn:microsoft.com/office/officeart/2005/8/layout/hierarchy1"/>
    <dgm:cxn modelId="{699757E1-E2EF-45B1-9EBB-97601B4DE905}" type="presParOf" srcId="{AD2968B7-F419-4626-A0D3-388E4906C8D3}" destId="{090AEF4D-316A-4920-8477-16A36F6C54DE}" srcOrd="0" destOrd="0" presId="urn:microsoft.com/office/officeart/2005/8/layout/hierarchy1"/>
    <dgm:cxn modelId="{FA6C84C1-E717-4A6A-821E-55D40B91F8BA}" type="presParOf" srcId="{090AEF4D-316A-4920-8477-16A36F6C54DE}" destId="{7B3638D1-A93F-4C42-888B-9FC0B3B31AAE}" srcOrd="0" destOrd="0" presId="urn:microsoft.com/office/officeart/2005/8/layout/hierarchy1"/>
    <dgm:cxn modelId="{7DBD4977-F43F-423E-AC01-313079B928CF}" type="presParOf" srcId="{090AEF4D-316A-4920-8477-16A36F6C54DE}" destId="{574CA6F5-4735-44A7-BA44-1B1D0DD3D7E0}" srcOrd="1" destOrd="0" presId="urn:microsoft.com/office/officeart/2005/8/layout/hierarchy1"/>
    <dgm:cxn modelId="{A47A0D50-42E5-44E6-9EAE-B494D206A4C6}" type="presParOf" srcId="{AD2968B7-F419-4626-A0D3-388E4906C8D3}" destId="{03ECC5DC-0B4C-43A5-A573-A402CA04902C}" srcOrd="1" destOrd="0" presId="urn:microsoft.com/office/officeart/2005/8/layout/hierarchy1"/>
    <dgm:cxn modelId="{9613A32A-6991-4ACE-A6DC-36F1E6F77362}" type="presParOf" srcId="{5E94C56A-FD1F-47D8-A13B-A97ACF5C3C23}" destId="{D254E476-5A65-4513-94DE-78ADBC1FEDC0}" srcOrd="2" destOrd="0" presId="urn:microsoft.com/office/officeart/2005/8/layout/hierarchy1"/>
    <dgm:cxn modelId="{C682F986-B18A-4AD6-BC20-3DE3C968BCA2}" type="presParOf" srcId="{5E94C56A-FD1F-47D8-A13B-A97ACF5C3C23}" destId="{910F3825-B38A-4271-BFAF-DF62D293AC5C}" srcOrd="3" destOrd="0" presId="urn:microsoft.com/office/officeart/2005/8/layout/hierarchy1"/>
    <dgm:cxn modelId="{4720A1A4-90CB-41A3-9A38-B1670560E06E}" type="presParOf" srcId="{910F3825-B38A-4271-BFAF-DF62D293AC5C}" destId="{A95DFCB7-8425-42B5-8E99-5BA5BB718004}" srcOrd="0" destOrd="0" presId="urn:microsoft.com/office/officeart/2005/8/layout/hierarchy1"/>
    <dgm:cxn modelId="{9AB30DA8-D4F7-427C-BECF-A1080EE2A26B}" type="presParOf" srcId="{A95DFCB7-8425-42B5-8E99-5BA5BB718004}" destId="{CA1548B4-E991-46FD-87ED-849E77F1C033}" srcOrd="0" destOrd="0" presId="urn:microsoft.com/office/officeart/2005/8/layout/hierarchy1"/>
    <dgm:cxn modelId="{8EA5F468-6402-4782-BC10-42FDD566C707}" type="presParOf" srcId="{A95DFCB7-8425-42B5-8E99-5BA5BB718004}" destId="{46D9E451-2C40-4B6F-B5DD-608EDF8E022B}" srcOrd="1" destOrd="0" presId="urn:microsoft.com/office/officeart/2005/8/layout/hierarchy1"/>
    <dgm:cxn modelId="{F81A2F37-CEC3-44E5-865B-06634A6F0CA5}" type="presParOf" srcId="{910F3825-B38A-4271-BFAF-DF62D293AC5C}" destId="{11AA3C7F-64C4-438E-B478-5981E1C60D2C}" srcOrd="1" destOrd="0" presId="urn:microsoft.com/office/officeart/2005/8/layout/hierarchy1"/>
    <dgm:cxn modelId="{9BF1D98E-92A5-4E2A-A086-8CB1CD986F09}" type="presParOf" srcId="{38D4D5BB-4F95-47EC-B76F-9E2C74050046}" destId="{A144DC9F-09F6-4E5F-B5D3-AF7218FCDA0E}" srcOrd="2" destOrd="0" presId="urn:microsoft.com/office/officeart/2005/8/layout/hierarchy1"/>
    <dgm:cxn modelId="{273272C4-64DB-4C15-872D-59DDB1166045}" type="presParOf" srcId="{38D4D5BB-4F95-47EC-B76F-9E2C74050046}" destId="{0C20D530-45B2-4147-88A9-6FA99173D162}" srcOrd="3" destOrd="0" presId="urn:microsoft.com/office/officeart/2005/8/layout/hierarchy1"/>
    <dgm:cxn modelId="{343DEF5A-5566-4F13-9643-7E698F93089D}" type="presParOf" srcId="{0C20D530-45B2-4147-88A9-6FA99173D162}" destId="{5AB01718-C5A6-4A4C-8150-BDA07B5B0C0E}" srcOrd="0" destOrd="0" presId="urn:microsoft.com/office/officeart/2005/8/layout/hierarchy1"/>
    <dgm:cxn modelId="{ED8B7F9E-FFC5-4EAE-8D2E-EAE3E0E72F71}" type="presParOf" srcId="{5AB01718-C5A6-4A4C-8150-BDA07B5B0C0E}" destId="{9781EBB9-7544-40EA-984A-D0D8B86F4B2C}" srcOrd="0" destOrd="0" presId="urn:microsoft.com/office/officeart/2005/8/layout/hierarchy1"/>
    <dgm:cxn modelId="{42143499-E95D-478D-A18B-9218B6ABED5A}" type="presParOf" srcId="{5AB01718-C5A6-4A4C-8150-BDA07B5B0C0E}" destId="{BD3D806F-34FE-40FE-9DA7-252034DC71FF}" srcOrd="1" destOrd="0" presId="urn:microsoft.com/office/officeart/2005/8/layout/hierarchy1"/>
    <dgm:cxn modelId="{A952CC6E-5E14-4E64-A8F9-D8364BD3E9AE}" type="presParOf" srcId="{0C20D530-45B2-4147-88A9-6FA99173D162}" destId="{CABDA028-A9BC-498E-8CF0-61F13DA565CE}" srcOrd="1" destOrd="0" presId="urn:microsoft.com/office/officeart/2005/8/layout/hierarchy1"/>
    <dgm:cxn modelId="{FA814758-CA67-4012-A913-F41F3E5F5AEA}" type="presParOf" srcId="{CABDA028-A9BC-498E-8CF0-61F13DA565CE}" destId="{9E0F669B-35C3-44F9-8DF6-7FE0134B2742}" srcOrd="0" destOrd="0" presId="urn:microsoft.com/office/officeart/2005/8/layout/hierarchy1"/>
    <dgm:cxn modelId="{04DDD14A-94E2-45C4-A737-278B19DB0526}" type="presParOf" srcId="{CABDA028-A9BC-498E-8CF0-61F13DA565CE}" destId="{D29CB0DE-D83D-41E5-AECB-C21208E0B434}" srcOrd="1" destOrd="0" presId="urn:microsoft.com/office/officeart/2005/8/layout/hierarchy1"/>
    <dgm:cxn modelId="{A83EAD03-2D54-48F5-9172-7F51EE38FA1F}" type="presParOf" srcId="{D29CB0DE-D83D-41E5-AECB-C21208E0B434}" destId="{B9471BA4-E61A-43FF-B7DC-B958F1E15EA3}" srcOrd="0" destOrd="0" presId="urn:microsoft.com/office/officeart/2005/8/layout/hierarchy1"/>
    <dgm:cxn modelId="{FED1A4DC-366A-4F67-91F0-B4B5E75DC088}" type="presParOf" srcId="{B9471BA4-E61A-43FF-B7DC-B958F1E15EA3}" destId="{57C3C01D-CB33-46B5-85F3-66714A56EA31}" srcOrd="0" destOrd="0" presId="urn:microsoft.com/office/officeart/2005/8/layout/hierarchy1"/>
    <dgm:cxn modelId="{FC61FFF0-232E-45BD-BB72-94EED6233FFC}" type="presParOf" srcId="{B9471BA4-E61A-43FF-B7DC-B958F1E15EA3}" destId="{7289D655-5047-4842-8305-76607A5EEC61}" srcOrd="1" destOrd="0" presId="urn:microsoft.com/office/officeart/2005/8/layout/hierarchy1"/>
    <dgm:cxn modelId="{0D09CE2B-627C-4814-BE5E-7DCE11103C23}" type="presParOf" srcId="{D29CB0DE-D83D-41E5-AECB-C21208E0B434}" destId="{40259B2D-3AC1-4870-98C0-31C13AC9759C}" srcOrd="1" destOrd="0" presId="urn:microsoft.com/office/officeart/2005/8/layout/hierarchy1"/>
    <dgm:cxn modelId="{11EA70CF-A8A1-4C42-9989-675354C47930}" type="presParOf" srcId="{CABDA028-A9BC-498E-8CF0-61F13DA565CE}" destId="{041266F4-31BE-4948-A87B-8B578C05E510}" srcOrd="2" destOrd="0" presId="urn:microsoft.com/office/officeart/2005/8/layout/hierarchy1"/>
    <dgm:cxn modelId="{A7C27960-9E7D-430A-ADC3-04A7D1DA15AA}" type="presParOf" srcId="{CABDA028-A9BC-498E-8CF0-61F13DA565CE}" destId="{1C13A984-DF75-4932-BDBF-6F0EBFD32359}" srcOrd="3" destOrd="0" presId="urn:microsoft.com/office/officeart/2005/8/layout/hierarchy1"/>
    <dgm:cxn modelId="{C346496F-09FD-41E0-872C-60C3AA2F6016}" type="presParOf" srcId="{1C13A984-DF75-4932-BDBF-6F0EBFD32359}" destId="{CD3665C0-3BF9-4A33-AD3C-708C3B8CF9E4}" srcOrd="0" destOrd="0" presId="urn:microsoft.com/office/officeart/2005/8/layout/hierarchy1"/>
    <dgm:cxn modelId="{9C815603-6FE2-449F-A8D2-55020FAA1903}" type="presParOf" srcId="{CD3665C0-3BF9-4A33-AD3C-708C3B8CF9E4}" destId="{6F2CB819-CD0E-4E4D-911B-46EE6EB5FBD0}" srcOrd="0" destOrd="0" presId="urn:microsoft.com/office/officeart/2005/8/layout/hierarchy1"/>
    <dgm:cxn modelId="{AE6A60CB-C482-4751-8D6D-B3A4526E535F}" type="presParOf" srcId="{CD3665C0-3BF9-4A33-AD3C-708C3B8CF9E4}" destId="{B9C5F1F8-FE75-4AEB-AD1B-D96C299CCCC2}" srcOrd="1" destOrd="0" presId="urn:microsoft.com/office/officeart/2005/8/layout/hierarchy1"/>
    <dgm:cxn modelId="{C1D74B75-ECD8-4E6E-A164-48B047FCC8A9}" type="presParOf" srcId="{1C13A984-DF75-4932-BDBF-6F0EBFD32359}" destId="{7B5CA794-CE3C-410E-8E71-05CC5859F786}" srcOrd="1" destOrd="0" presId="urn:microsoft.com/office/officeart/2005/8/layout/hierarchy1"/>
    <dgm:cxn modelId="{136EC997-6804-4B8F-AED4-F87A03BF7C59}" type="presParOf" srcId="{6C5F3E7C-6C34-4EE6-B12D-D823FE9EF25A}" destId="{52BAA0BD-68DF-48D7-8806-98C858F42B6D}" srcOrd="2" destOrd="0" presId="urn:microsoft.com/office/officeart/2005/8/layout/hierarchy1"/>
    <dgm:cxn modelId="{F3734735-DB5E-496D-B2F4-5F89564DB934}" type="presParOf" srcId="{6C5F3E7C-6C34-4EE6-B12D-D823FE9EF25A}" destId="{7CAB5C7B-F6BA-4460-82DC-2222035B4013}" srcOrd="3" destOrd="0" presId="urn:microsoft.com/office/officeart/2005/8/layout/hierarchy1"/>
    <dgm:cxn modelId="{B461B565-B747-4735-BB32-8E26C1B90572}" type="presParOf" srcId="{7CAB5C7B-F6BA-4460-82DC-2222035B4013}" destId="{E469F55B-7E79-42F5-A84E-C042B03A586D}" srcOrd="0" destOrd="0" presId="urn:microsoft.com/office/officeart/2005/8/layout/hierarchy1"/>
    <dgm:cxn modelId="{F9A94855-C8EF-4DB1-89E8-7AC690737D2E}" type="presParOf" srcId="{E469F55B-7E79-42F5-A84E-C042B03A586D}" destId="{6EB0BB8E-939B-4A3B-9B33-B005D38CD07C}" srcOrd="0" destOrd="0" presId="urn:microsoft.com/office/officeart/2005/8/layout/hierarchy1"/>
    <dgm:cxn modelId="{E10C8EFC-EBCD-4B79-BBA7-4510E00AE13E}" type="presParOf" srcId="{E469F55B-7E79-42F5-A84E-C042B03A586D}" destId="{59B301CC-4334-4B87-835F-434EAFB54244}" srcOrd="1" destOrd="0" presId="urn:microsoft.com/office/officeart/2005/8/layout/hierarchy1"/>
    <dgm:cxn modelId="{C076AD38-C7B3-4367-BE8D-82EFB59FC652}" type="presParOf" srcId="{7CAB5C7B-F6BA-4460-82DC-2222035B4013}" destId="{670054FE-1EB2-4236-80CB-A8F10B631600}" srcOrd="1" destOrd="0" presId="urn:microsoft.com/office/officeart/2005/8/layout/hierarchy1"/>
    <dgm:cxn modelId="{70962CCA-E35C-4FA2-B936-7AF88DC93BC1}" type="presParOf" srcId="{670054FE-1EB2-4236-80CB-A8F10B631600}" destId="{7EE41457-0C6D-4D06-A374-F12B649F4446}" srcOrd="0" destOrd="0" presId="urn:microsoft.com/office/officeart/2005/8/layout/hierarchy1"/>
    <dgm:cxn modelId="{508B7E96-B104-4C60-9783-92B6E5D6B889}" type="presParOf" srcId="{670054FE-1EB2-4236-80CB-A8F10B631600}" destId="{E7A17B74-026C-4782-B656-63BE93976FCA}" srcOrd="1" destOrd="0" presId="urn:microsoft.com/office/officeart/2005/8/layout/hierarchy1"/>
    <dgm:cxn modelId="{C71B8DA2-F933-4832-98FB-A3AA3E6230E4}" type="presParOf" srcId="{E7A17B74-026C-4782-B656-63BE93976FCA}" destId="{906A374E-B386-405B-A4B3-F2FEE8723CB6}" srcOrd="0" destOrd="0" presId="urn:microsoft.com/office/officeart/2005/8/layout/hierarchy1"/>
    <dgm:cxn modelId="{143E2F44-8C21-41FA-9E59-96BC7567D399}" type="presParOf" srcId="{906A374E-B386-405B-A4B3-F2FEE8723CB6}" destId="{4E5977EE-8CE5-469D-AC04-10479EB88D70}" srcOrd="0" destOrd="0" presId="urn:microsoft.com/office/officeart/2005/8/layout/hierarchy1"/>
    <dgm:cxn modelId="{1FEF8364-6CA1-4E1D-9027-77F471028CD1}" type="presParOf" srcId="{906A374E-B386-405B-A4B3-F2FEE8723CB6}" destId="{F84A1BBE-D7BA-471A-B1E6-3DD061FF7B0E}" srcOrd="1" destOrd="0" presId="urn:microsoft.com/office/officeart/2005/8/layout/hierarchy1"/>
    <dgm:cxn modelId="{237A0219-82BD-40AE-B03C-72A3CDD28376}" type="presParOf" srcId="{E7A17B74-026C-4782-B656-63BE93976FCA}" destId="{23D6EF41-CF79-4B01-B4DC-0C9E7CD031C4}" srcOrd="1" destOrd="0" presId="urn:microsoft.com/office/officeart/2005/8/layout/hierarchy1"/>
    <dgm:cxn modelId="{00E72988-C07D-451E-85F0-AC715AA5173A}" type="presParOf" srcId="{670054FE-1EB2-4236-80CB-A8F10B631600}" destId="{9F7F997F-391B-4213-8A7C-8C1376618B97}" srcOrd="2" destOrd="0" presId="urn:microsoft.com/office/officeart/2005/8/layout/hierarchy1"/>
    <dgm:cxn modelId="{D94EC470-C842-466D-925E-5E9474AD9516}" type="presParOf" srcId="{670054FE-1EB2-4236-80CB-A8F10B631600}" destId="{8FE115C5-436E-45DB-9C6B-E39756E47E79}" srcOrd="3" destOrd="0" presId="urn:microsoft.com/office/officeart/2005/8/layout/hierarchy1"/>
    <dgm:cxn modelId="{A46ABFBA-3332-4852-9751-7FC9E57BAF0D}" type="presParOf" srcId="{8FE115C5-436E-45DB-9C6B-E39756E47E79}" destId="{D2F90231-97A9-49A8-91F0-6862F897107A}" srcOrd="0" destOrd="0" presId="urn:microsoft.com/office/officeart/2005/8/layout/hierarchy1"/>
    <dgm:cxn modelId="{24D8FFEA-4B86-4ACB-9FEF-5AC9E3DC409B}" type="presParOf" srcId="{D2F90231-97A9-49A8-91F0-6862F897107A}" destId="{86D7A6E3-3F50-4462-B94C-C9C0D325891C}" srcOrd="0" destOrd="0" presId="urn:microsoft.com/office/officeart/2005/8/layout/hierarchy1"/>
    <dgm:cxn modelId="{E70B6C5F-0342-4AF7-BA24-798F68BC6063}" type="presParOf" srcId="{D2F90231-97A9-49A8-91F0-6862F897107A}" destId="{E93E1300-58CE-41CD-9455-41F662D3480D}" srcOrd="1" destOrd="0" presId="urn:microsoft.com/office/officeart/2005/8/layout/hierarchy1"/>
    <dgm:cxn modelId="{5668BA92-2077-493D-ADBC-D4B01E27178C}" type="presParOf" srcId="{8FE115C5-436E-45DB-9C6B-E39756E47E79}" destId="{87D9DE90-9EBE-44DC-9976-82503DF4C4EC}" srcOrd="1" destOrd="0" presId="urn:microsoft.com/office/officeart/2005/8/layout/hierarchy1"/>
    <dgm:cxn modelId="{4D364CA3-0CF1-4E63-B64D-5F825C93C683}" type="presParOf" srcId="{87D9DE90-9EBE-44DC-9976-82503DF4C4EC}" destId="{6CD7A7DE-2EC0-4C59-853A-556B6F6AE01C}" srcOrd="0" destOrd="0" presId="urn:microsoft.com/office/officeart/2005/8/layout/hierarchy1"/>
    <dgm:cxn modelId="{F361208E-0BC3-474E-86A8-37B067C780AA}" type="presParOf" srcId="{87D9DE90-9EBE-44DC-9976-82503DF4C4EC}" destId="{FD1B82C9-53C9-4AD3-B94B-B23E5A9D6B67}" srcOrd="1" destOrd="0" presId="urn:microsoft.com/office/officeart/2005/8/layout/hierarchy1"/>
    <dgm:cxn modelId="{513CF28A-79C7-4303-B4EF-7DB00BBDAA40}" type="presParOf" srcId="{FD1B82C9-53C9-4AD3-B94B-B23E5A9D6B67}" destId="{65BA74FC-E092-4D6B-9CED-686FE97BFC20}" srcOrd="0" destOrd="0" presId="urn:microsoft.com/office/officeart/2005/8/layout/hierarchy1"/>
    <dgm:cxn modelId="{C412D7E4-63A5-47DA-A576-7D4DFF528535}" type="presParOf" srcId="{65BA74FC-E092-4D6B-9CED-686FE97BFC20}" destId="{BD6D57C3-345E-41B9-AE2A-821393F64DBF}" srcOrd="0" destOrd="0" presId="urn:microsoft.com/office/officeart/2005/8/layout/hierarchy1"/>
    <dgm:cxn modelId="{2F7C72B3-36E9-463E-9279-58C50D00E4A0}" type="presParOf" srcId="{65BA74FC-E092-4D6B-9CED-686FE97BFC20}" destId="{0DD15263-B8FF-40B1-8F23-E7D406CC7EAA}" srcOrd="1" destOrd="0" presId="urn:microsoft.com/office/officeart/2005/8/layout/hierarchy1"/>
    <dgm:cxn modelId="{C0F5CB68-30C9-4B3D-8645-891BE5153839}" type="presParOf" srcId="{FD1B82C9-53C9-4AD3-B94B-B23E5A9D6B67}" destId="{B3414CCB-E10A-4DA5-915D-2774220F3DEB}" srcOrd="1" destOrd="0" presId="urn:microsoft.com/office/officeart/2005/8/layout/hierarchy1"/>
    <dgm:cxn modelId="{0E34E47F-119B-433D-9BC2-E7D2B76B5CA3}" type="presParOf" srcId="{87D9DE90-9EBE-44DC-9976-82503DF4C4EC}" destId="{03BF8340-64B5-49F1-A09C-D9F296B84BB7}" srcOrd="2" destOrd="0" presId="urn:microsoft.com/office/officeart/2005/8/layout/hierarchy1"/>
    <dgm:cxn modelId="{77B5CC10-366F-4E5E-BB82-BC95EDD3CD88}" type="presParOf" srcId="{87D9DE90-9EBE-44DC-9976-82503DF4C4EC}" destId="{6BCE5176-F89B-4993-BE89-499E0E9CCDEA}" srcOrd="3" destOrd="0" presId="urn:microsoft.com/office/officeart/2005/8/layout/hierarchy1"/>
    <dgm:cxn modelId="{DFE4A3D1-473F-4BC1-8144-0845999884A1}" type="presParOf" srcId="{6BCE5176-F89B-4993-BE89-499E0E9CCDEA}" destId="{6D6B3961-74CF-4E66-BD2C-55BCDD0975D9}" srcOrd="0" destOrd="0" presId="urn:microsoft.com/office/officeart/2005/8/layout/hierarchy1"/>
    <dgm:cxn modelId="{6670B2A8-D289-4C9E-ABA9-704BA9276836}" type="presParOf" srcId="{6D6B3961-74CF-4E66-BD2C-55BCDD0975D9}" destId="{80A77821-153D-4C1F-8C36-B1E991FC11CD}" srcOrd="0" destOrd="0" presId="urn:microsoft.com/office/officeart/2005/8/layout/hierarchy1"/>
    <dgm:cxn modelId="{D946F7DF-628D-4C51-AA1B-619CA689CB50}" type="presParOf" srcId="{6D6B3961-74CF-4E66-BD2C-55BCDD0975D9}" destId="{6FA72CEC-6F99-4F24-96F1-F62FB52D14C9}" srcOrd="1" destOrd="0" presId="urn:microsoft.com/office/officeart/2005/8/layout/hierarchy1"/>
    <dgm:cxn modelId="{3F31929E-A790-494B-9F1F-46256F0BED30}" type="presParOf" srcId="{6BCE5176-F89B-4993-BE89-499E0E9CCDEA}" destId="{57D152EF-0024-4C1C-9E6A-615F490E25BE}" srcOrd="1" destOrd="0" presId="urn:microsoft.com/office/officeart/2005/8/layout/hierarchy1"/>
  </dgm:cxnLst>
  <dgm:bg>
    <a:gradFill>
      <a:gsLst>
        <a:gs pos="0">
          <a:schemeClr val="accent1">
            <a:tint val="66000"/>
            <a:satMod val="160000"/>
          </a:schemeClr>
        </a:gs>
        <a:gs pos="50000">
          <a:schemeClr val="accent1">
            <a:tint val="44500"/>
            <a:satMod val="160000"/>
          </a:schemeClr>
        </a:gs>
        <a:gs pos="100000">
          <a:schemeClr val="accent1">
            <a:tint val="23500"/>
            <a:satMod val="160000"/>
          </a:schemeClr>
        </a:gs>
      </a:gsLst>
      <a:lin ang="5400000" scaled="0"/>
    </a:gradFill>
  </dgm:bg>
  <dgm:whole>
    <a:ln cap="flat">
      <a:gradFill>
        <a:gsLst>
          <a:gs pos="0">
            <a:schemeClr val="accent1">
              <a:tint val="66000"/>
              <a:satMod val="160000"/>
            </a:schemeClr>
          </a:gs>
          <a:gs pos="50000">
            <a:schemeClr val="accent1">
              <a:tint val="44500"/>
              <a:satMod val="160000"/>
            </a:schemeClr>
          </a:gs>
          <a:gs pos="100000">
            <a:schemeClr val="accent1">
              <a:tint val="23500"/>
              <a:satMod val="160000"/>
            </a:schemeClr>
          </a:gs>
        </a:gsLst>
        <a:lin ang="5400000" scaled="0"/>
      </a:gradFill>
    </a:ln>
  </dgm:whole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5B4F3B4-5B11-4AD7-9572-827E8E16910F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F116EAC-E98E-416F-BDAB-315DC4EFD29B}">
      <dgm:prSet phldrT="[Текст]"/>
      <dgm:spPr/>
      <dgm:t>
        <a:bodyPr/>
        <a:lstStyle/>
        <a:p>
          <a:r>
            <a:rPr lang="ru-RU" dirty="0" smtClean="0"/>
            <a:t>Кошкина Светлана Владимировна 1980</a:t>
          </a:r>
          <a:endParaRPr lang="ru-RU" dirty="0"/>
        </a:p>
      </dgm:t>
    </dgm:pt>
    <dgm:pt modelId="{9F73FAAA-D63F-415D-878C-70EB434BC1AE}" type="parTrans" cxnId="{2FCE2B1F-2F0D-4280-BED8-8F4095E00528}">
      <dgm:prSet/>
      <dgm:spPr/>
      <dgm:t>
        <a:bodyPr/>
        <a:lstStyle/>
        <a:p>
          <a:endParaRPr lang="ru-RU"/>
        </a:p>
      </dgm:t>
    </dgm:pt>
    <dgm:pt modelId="{5A7FADDE-CA16-407C-A413-8E30CADAA8E7}" type="sibTrans" cxnId="{2FCE2B1F-2F0D-4280-BED8-8F4095E00528}">
      <dgm:prSet/>
      <dgm:spPr/>
      <dgm:t>
        <a:bodyPr/>
        <a:lstStyle/>
        <a:p>
          <a:endParaRPr lang="ru-RU"/>
        </a:p>
      </dgm:t>
    </dgm:pt>
    <dgm:pt modelId="{8B7EC039-C18E-4907-BB39-8BB36702B6C7}">
      <dgm:prSet phldrT="[Текст]"/>
      <dgm:spPr/>
      <dgm:t>
        <a:bodyPr/>
        <a:lstStyle/>
        <a:p>
          <a:r>
            <a:rPr lang="ru-RU" dirty="0" smtClean="0"/>
            <a:t>Чугунова Татьяна Ивановна 1953</a:t>
          </a:r>
          <a:endParaRPr lang="ru-RU" dirty="0"/>
        </a:p>
      </dgm:t>
    </dgm:pt>
    <dgm:pt modelId="{51A4B3EF-B4FF-4AC8-A3CE-FF0AAED1D838}" type="parTrans" cxnId="{A7D0F100-E971-4931-ACC7-0EA3065BF100}">
      <dgm:prSet/>
      <dgm:spPr/>
      <dgm:t>
        <a:bodyPr/>
        <a:lstStyle/>
        <a:p>
          <a:endParaRPr lang="ru-RU"/>
        </a:p>
      </dgm:t>
    </dgm:pt>
    <dgm:pt modelId="{1348760B-6659-4D7A-AB32-C8BDE1E3E7F5}" type="sibTrans" cxnId="{A7D0F100-E971-4931-ACC7-0EA3065BF100}">
      <dgm:prSet/>
      <dgm:spPr/>
      <dgm:t>
        <a:bodyPr/>
        <a:lstStyle/>
        <a:p>
          <a:endParaRPr lang="ru-RU"/>
        </a:p>
      </dgm:t>
    </dgm:pt>
    <dgm:pt modelId="{97DA2363-343C-4EA8-A287-460AB3856D53}">
      <dgm:prSet phldrT="[Текст]"/>
      <dgm:spPr/>
      <dgm:t>
        <a:bodyPr/>
        <a:lstStyle/>
        <a:p>
          <a:r>
            <a:rPr lang="ru-RU" dirty="0" smtClean="0"/>
            <a:t>Чугунов Иван Ефимович </a:t>
          </a:r>
        </a:p>
        <a:p>
          <a:r>
            <a:rPr lang="ru-RU" dirty="0" smtClean="0"/>
            <a:t>1926-1992</a:t>
          </a:r>
          <a:endParaRPr lang="ru-RU" dirty="0"/>
        </a:p>
      </dgm:t>
    </dgm:pt>
    <dgm:pt modelId="{51543D22-5F2A-4E87-B1A8-D485EAEC0DAE}" type="parTrans" cxnId="{A112F653-A3E6-48AF-B835-A31FA51B307A}">
      <dgm:prSet/>
      <dgm:spPr/>
      <dgm:t>
        <a:bodyPr/>
        <a:lstStyle/>
        <a:p>
          <a:endParaRPr lang="ru-RU"/>
        </a:p>
      </dgm:t>
    </dgm:pt>
    <dgm:pt modelId="{167EEFA8-4190-4964-83D5-9B783250BA3E}" type="sibTrans" cxnId="{A112F653-A3E6-48AF-B835-A31FA51B307A}">
      <dgm:prSet/>
      <dgm:spPr/>
      <dgm:t>
        <a:bodyPr/>
        <a:lstStyle/>
        <a:p>
          <a:endParaRPr lang="ru-RU"/>
        </a:p>
      </dgm:t>
    </dgm:pt>
    <dgm:pt modelId="{0282BDD6-E75F-4248-B6EB-5C2F31C85B24}">
      <dgm:prSet phldrT="[Текст]"/>
      <dgm:spPr/>
      <dgm:t>
        <a:bodyPr/>
        <a:lstStyle/>
        <a:p>
          <a:r>
            <a:rPr lang="ru-RU" dirty="0" err="1" smtClean="0"/>
            <a:t>Муракова</a:t>
          </a:r>
          <a:r>
            <a:rPr lang="ru-RU" dirty="0" smtClean="0"/>
            <a:t> Зоя Григорьевна 1926</a:t>
          </a:r>
          <a:endParaRPr lang="ru-RU" dirty="0"/>
        </a:p>
      </dgm:t>
    </dgm:pt>
    <dgm:pt modelId="{2672AE13-EC5D-4C7B-8ACC-84734726733A}" type="parTrans" cxnId="{84873B1E-64D2-49E3-BBAB-BCEA3E52CA16}">
      <dgm:prSet/>
      <dgm:spPr/>
      <dgm:t>
        <a:bodyPr/>
        <a:lstStyle/>
        <a:p>
          <a:endParaRPr lang="ru-RU"/>
        </a:p>
      </dgm:t>
    </dgm:pt>
    <dgm:pt modelId="{B6E4F898-966D-4B27-A6DF-E36C4F04572B}" type="sibTrans" cxnId="{84873B1E-64D2-49E3-BBAB-BCEA3E52CA16}">
      <dgm:prSet/>
      <dgm:spPr/>
      <dgm:t>
        <a:bodyPr/>
        <a:lstStyle/>
        <a:p>
          <a:endParaRPr lang="ru-RU"/>
        </a:p>
      </dgm:t>
    </dgm:pt>
    <dgm:pt modelId="{C46B1324-8E18-4B97-B2C5-1DEB3A601B85}">
      <dgm:prSet phldrT="[Текст]"/>
      <dgm:spPr/>
      <dgm:t>
        <a:bodyPr/>
        <a:lstStyle/>
        <a:p>
          <a:r>
            <a:rPr lang="ru-RU" dirty="0" smtClean="0"/>
            <a:t>Кошкин Владимир Дмитриевич 1950</a:t>
          </a:r>
          <a:endParaRPr lang="ru-RU" dirty="0"/>
        </a:p>
      </dgm:t>
    </dgm:pt>
    <dgm:pt modelId="{2221D388-6C45-4A05-9CBC-4442FAE143E0}" type="parTrans" cxnId="{7AAC0F37-90B4-4FE1-A26F-EE2E369A2BE0}">
      <dgm:prSet/>
      <dgm:spPr/>
      <dgm:t>
        <a:bodyPr/>
        <a:lstStyle/>
        <a:p>
          <a:endParaRPr lang="ru-RU"/>
        </a:p>
      </dgm:t>
    </dgm:pt>
    <dgm:pt modelId="{71614829-451F-4873-B968-1439234587B7}" type="sibTrans" cxnId="{7AAC0F37-90B4-4FE1-A26F-EE2E369A2BE0}">
      <dgm:prSet/>
      <dgm:spPr/>
      <dgm:t>
        <a:bodyPr/>
        <a:lstStyle/>
        <a:p>
          <a:endParaRPr lang="ru-RU"/>
        </a:p>
      </dgm:t>
    </dgm:pt>
    <dgm:pt modelId="{3C7894D1-9EC8-4913-8CDA-8798F2FDA7BB}">
      <dgm:prSet phldrT="[Текст]"/>
      <dgm:spPr/>
      <dgm:t>
        <a:bodyPr/>
        <a:lstStyle/>
        <a:p>
          <a:r>
            <a:rPr lang="ru-RU" dirty="0" smtClean="0"/>
            <a:t>Кошкин Павел Иванович</a:t>
          </a:r>
          <a:endParaRPr lang="ru-RU" dirty="0"/>
        </a:p>
      </dgm:t>
    </dgm:pt>
    <dgm:pt modelId="{CBC127A8-D0BF-43B9-BF8C-97E5EDF57D07}" type="parTrans" cxnId="{FE1D21AD-14AA-424F-BCEF-CFE2F1AB655B}">
      <dgm:prSet/>
      <dgm:spPr/>
      <dgm:t>
        <a:bodyPr/>
        <a:lstStyle/>
        <a:p>
          <a:endParaRPr lang="ru-RU"/>
        </a:p>
      </dgm:t>
    </dgm:pt>
    <dgm:pt modelId="{CD650019-FFFF-47D7-AC73-753AE16DD19A}" type="sibTrans" cxnId="{FE1D21AD-14AA-424F-BCEF-CFE2F1AB655B}">
      <dgm:prSet/>
      <dgm:spPr/>
      <dgm:t>
        <a:bodyPr/>
        <a:lstStyle/>
        <a:p>
          <a:endParaRPr lang="ru-RU"/>
        </a:p>
      </dgm:t>
    </dgm:pt>
    <dgm:pt modelId="{A7B79F8C-5C99-4F26-A566-CF3DA31755E1}">
      <dgm:prSet/>
      <dgm:spPr/>
      <dgm:t>
        <a:bodyPr/>
        <a:lstStyle/>
        <a:p>
          <a:r>
            <a:rPr lang="ru-RU" dirty="0" err="1" smtClean="0"/>
            <a:t>Мураков</a:t>
          </a:r>
          <a:r>
            <a:rPr lang="ru-RU" dirty="0" smtClean="0"/>
            <a:t> Григорий Гаврилович</a:t>
          </a:r>
        </a:p>
        <a:p>
          <a:r>
            <a:rPr lang="ru-RU" dirty="0" smtClean="0"/>
            <a:t> 1900-1943</a:t>
          </a:r>
          <a:endParaRPr lang="ru-RU" dirty="0"/>
        </a:p>
      </dgm:t>
    </dgm:pt>
    <dgm:pt modelId="{4E7BCF89-E252-4BE0-98AC-7C074E1978C7}" type="parTrans" cxnId="{A93005F1-4825-45D6-8595-645CF7E39D2B}">
      <dgm:prSet/>
      <dgm:spPr/>
      <dgm:t>
        <a:bodyPr/>
        <a:lstStyle/>
        <a:p>
          <a:endParaRPr lang="ru-RU"/>
        </a:p>
      </dgm:t>
    </dgm:pt>
    <dgm:pt modelId="{9F96473E-5DD2-4137-BCC9-3287E319FDA8}" type="sibTrans" cxnId="{A93005F1-4825-45D6-8595-645CF7E39D2B}">
      <dgm:prSet/>
      <dgm:spPr/>
      <dgm:t>
        <a:bodyPr/>
        <a:lstStyle/>
        <a:p>
          <a:endParaRPr lang="ru-RU"/>
        </a:p>
      </dgm:t>
    </dgm:pt>
    <dgm:pt modelId="{34B67E7F-BA4C-4205-9C32-A7A067040FB6}">
      <dgm:prSet/>
      <dgm:spPr/>
      <dgm:t>
        <a:bodyPr/>
        <a:lstStyle/>
        <a:p>
          <a:r>
            <a:rPr lang="ru-RU" dirty="0" err="1" smtClean="0"/>
            <a:t>Чикайкина</a:t>
          </a:r>
          <a:r>
            <a:rPr lang="ru-RU" dirty="0" smtClean="0"/>
            <a:t> Анастасия Владимировна 1904-1987 </a:t>
          </a:r>
          <a:endParaRPr lang="ru-RU" dirty="0"/>
        </a:p>
      </dgm:t>
    </dgm:pt>
    <dgm:pt modelId="{4B3046A6-FA39-440E-A01D-8989FEF5A022}" type="sibTrans" cxnId="{5D65AA5B-217F-4F3F-BE46-FCA7AF87B291}">
      <dgm:prSet/>
      <dgm:spPr/>
    </dgm:pt>
    <dgm:pt modelId="{13C83167-6291-41DC-88F4-AC4ACFE4E8DD}" type="parTrans" cxnId="{5D65AA5B-217F-4F3F-BE46-FCA7AF87B291}">
      <dgm:prSet/>
      <dgm:spPr/>
    </dgm:pt>
    <dgm:pt modelId="{99E6864B-ADE9-4DF1-944E-C8F82C30256B}">
      <dgm:prSet/>
      <dgm:spPr/>
      <dgm:t>
        <a:bodyPr/>
        <a:lstStyle/>
        <a:p>
          <a:r>
            <a:rPr lang="ru-RU" dirty="0" err="1" smtClean="0"/>
            <a:t>Чикайкин</a:t>
          </a:r>
          <a:r>
            <a:rPr lang="ru-RU" dirty="0" smtClean="0"/>
            <a:t> Анатолий Васильевич </a:t>
          </a:r>
        </a:p>
        <a:p>
          <a:r>
            <a:rPr lang="ru-RU" dirty="0" smtClean="0"/>
            <a:t>1919-1942</a:t>
          </a:r>
          <a:endParaRPr lang="ru-RU" dirty="0"/>
        </a:p>
      </dgm:t>
    </dgm:pt>
    <dgm:pt modelId="{D58D3987-6233-41C8-8C80-4E647EA2F67A}" type="parTrans" cxnId="{9E4FE7C4-DA37-4976-8FEA-BFE789C23E78}">
      <dgm:prSet/>
      <dgm:spPr/>
    </dgm:pt>
    <dgm:pt modelId="{A046E390-5645-4542-BDEE-476CD508C669}" type="sibTrans" cxnId="{9E4FE7C4-DA37-4976-8FEA-BFE789C23E78}">
      <dgm:prSet/>
      <dgm:spPr/>
    </dgm:pt>
    <dgm:pt modelId="{49F8F4F2-28CE-4F51-AEB1-618D8EC00AC8}">
      <dgm:prSet/>
      <dgm:spPr/>
      <dgm:t>
        <a:bodyPr/>
        <a:lstStyle/>
        <a:p>
          <a:r>
            <a:rPr lang="ru-RU" dirty="0" err="1" smtClean="0"/>
            <a:t>Чикайкин</a:t>
          </a:r>
          <a:r>
            <a:rPr lang="ru-RU" dirty="0" smtClean="0"/>
            <a:t> Василий Григорьевич 1904</a:t>
          </a:r>
          <a:endParaRPr lang="ru-RU" dirty="0"/>
        </a:p>
      </dgm:t>
    </dgm:pt>
    <dgm:pt modelId="{2F7BB2C0-16FF-4E62-9769-BFF38BFD4F08}" type="parTrans" cxnId="{B1A967AE-3D42-4683-8ED2-6909A1ED73BA}">
      <dgm:prSet/>
      <dgm:spPr/>
    </dgm:pt>
    <dgm:pt modelId="{D25B7650-B734-486D-B719-49BBCD407DB5}" type="sibTrans" cxnId="{B1A967AE-3D42-4683-8ED2-6909A1ED73BA}">
      <dgm:prSet/>
      <dgm:spPr/>
    </dgm:pt>
    <dgm:pt modelId="{1D890CED-F40C-4052-B3F8-76E9FD1C55F6}">
      <dgm:prSet/>
      <dgm:spPr/>
      <dgm:t>
        <a:bodyPr/>
        <a:lstStyle/>
        <a:p>
          <a:r>
            <a:rPr lang="ru-RU" dirty="0" err="1" smtClean="0"/>
            <a:t>Чикайкина</a:t>
          </a:r>
          <a:r>
            <a:rPr lang="ru-RU" dirty="0" smtClean="0"/>
            <a:t> </a:t>
          </a:r>
          <a:r>
            <a:rPr lang="ru-RU" dirty="0" err="1" smtClean="0"/>
            <a:t>Устинья</a:t>
          </a:r>
          <a:r>
            <a:rPr lang="ru-RU" dirty="0" smtClean="0"/>
            <a:t> Николаевна</a:t>
          </a:r>
          <a:endParaRPr lang="ru-RU" dirty="0"/>
        </a:p>
      </dgm:t>
    </dgm:pt>
    <dgm:pt modelId="{9CCB488D-E0E6-401C-86B7-2C3B5B7667C1}" type="parTrans" cxnId="{1F0DA790-EF3A-419B-88BF-6C0FE4FBD857}">
      <dgm:prSet/>
      <dgm:spPr/>
    </dgm:pt>
    <dgm:pt modelId="{2A601FAF-77DE-4854-8D94-A42AFBFC636C}" type="sibTrans" cxnId="{1F0DA790-EF3A-419B-88BF-6C0FE4FBD857}">
      <dgm:prSet/>
      <dgm:spPr/>
    </dgm:pt>
    <dgm:pt modelId="{D5465B37-F168-4DCF-B91F-2182D4E62609}">
      <dgm:prSet/>
      <dgm:spPr/>
      <dgm:t>
        <a:bodyPr/>
        <a:lstStyle/>
        <a:p>
          <a:r>
            <a:rPr lang="ru-RU" dirty="0" smtClean="0"/>
            <a:t>Дворянинова Мария Павловна 1926-2005</a:t>
          </a:r>
          <a:endParaRPr lang="ru-RU" dirty="0"/>
        </a:p>
      </dgm:t>
    </dgm:pt>
    <dgm:pt modelId="{DDA5FFF5-D739-4092-9554-2ED42557388E}" type="parTrans" cxnId="{83A4ABA5-4BA4-4610-B879-E156229F1FD7}">
      <dgm:prSet/>
      <dgm:spPr/>
    </dgm:pt>
    <dgm:pt modelId="{A6A99067-D4A2-47C9-9592-5230E82B211F}" type="sibTrans" cxnId="{83A4ABA5-4BA4-4610-B879-E156229F1FD7}">
      <dgm:prSet/>
      <dgm:spPr/>
    </dgm:pt>
    <dgm:pt modelId="{0BEA8AEC-3F1A-45B6-9AC6-9E7235408128}">
      <dgm:prSet/>
      <dgm:spPr/>
      <dgm:t>
        <a:bodyPr/>
        <a:lstStyle/>
        <a:p>
          <a:r>
            <a:rPr lang="ru-RU" dirty="0" smtClean="0"/>
            <a:t>Кошкин Дмитрий Павлович  </a:t>
          </a:r>
        </a:p>
        <a:p>
          <a:r>
            <a:rPr lang="ru-RU" dirty="0" smtClean="0"/>
            <a:t> 1926 -1972 </a:t>
          </a:r>
          <a:endParaRPr lang="ru-RU" dirty="0"/>
        </a:p>
      </dgm:t>
    </dgm:pt>
    <dgm:pt modelId="{B44B4DFC-CF53-4A38-8246-6C3C73D13359}" type="parTrans" cxnId="{37193F97-EA74-4543-8147-56ED9C2FE524}">
      <dgm:prSet/>
      <dgm:spPr/>
    </dgm:pt>
    <dgm:pt modelId="{6662191D-FA76-451D-9218-7336CB2CDDC4}" type="sibTrans" cxnId="{37193F97-EA74-4543-8147-56ED9C2FE524}">
      <dgm:prSet/>
      <dgm:spPr/>
    </dgm:pt>
    <dgm:pt modelId="{7CD07537-19CC-445F-940F-C8E5F93F1B91}">
      <dgm:prSet/>
      <dgm:spPr/>
      <dgm:t>
        <a:bodyPr/>
        <a:lstStyle/>
        <a:p>
          <a:r>
            <a:rPr lang="ru-RU" dirty="0" smtClean="0"/>
            <a:t>Антонова Александра Ивановна</a:t>
          </a:r>
          <a:endParaRPr lang="ru-RU" dirty="0"/>
        </a:p>
      </dgm:t>
    </dgm:pt>
    <dgm:pt modelId="{94797911-9C16-454E-A6F6-4F8F8FA78E67}" type="parTrans" cxnId="{FBF3C5D4-0360-409C-B7BB-A07227920CD7}">
      <dgm:prSet/>
      <dgm:spPr/>
    </dgm:pt>
    <dgm:pt modelId="{74120837-C110-4210-92F3-618A7E5F329C}" type="sibTrans" cxnId="{FBF3C5D4-0360-409C-B7BB-A07227920CD7}">
      <dgm:prSet/>
      <dgm:spPr/>
    </dgm:pt>
    <dgm:pt modelId="{789B29AB-9928-49C6-843D-9D03264890DE}">
      <dgm:prSet/>
      <dgm:spPr/>
      <dgm:t>
        <a:bodyPr/>
        <a:lstStyle/>
        <a:p>
          <a:r>
            <a:rPr lang="ru-RU" dirty="0" smtClean="0"/>
            <a:t>Дворянинов Павел Иванович</a:t>
          </a:r>
          <a:endParaRPr lang="ru-RU" dirty="0"/>
        </a:p>
      </dgm:t>
    </dgm:pt>
    <dgm:pt modelId="{D90C1B52-6CB4-4377-A67F-EDBB060801A9}" type="parTrans" cxnId="{CA029D2B-B543-4825-B5D0-F0A1F4968525}">
      <dgm:prSet/>
      <dgm:spPr/>
    </dgm:pt>
    <dgm:pt modelId="{21FEF395-133C-4586-B87C-74E4B608C940}" type="sibTrans" cxnId="{CA029D2B-B543-4825-B5D0-F0A1F4968525}">
      <dgm:prSet/>
      <dgm:spPr/>
    </dgm:pt>
    <dgm:pt modelId="{96708E47-9097-49A6-9903-3DEBB36CC67E}">
      <dgm:prSet/>
      <dgm:spPr/>
      <dgm:t>
        <a:bodyPr/>
        <a:lstStyle/>
        <a:p>
          <a:r>
            <a:rPr lang="ru-RU" dirty="0" err="1" smtClean="0"/>
            <a:t>Гавердонская</a:t>
          </a:r>
          <a:r>
            <a:rPr lang="ru-RU" dirty="0" smtClean="0"/>
            <a:t> Александра Ивановна</a:t>
          </a:r>
          <a:endParaRPr lang="ru-RU" dirty="0"/>
        </a:p>
      </dgm:t>
    </dgm:pt>
    <dgm:pt modelId="{4F1449F3-E893-4980-8A4C-23487A03E102}" type="parTrans" cxnId="{1BE6FC7B-4CC0-4AEC-B50F-2AC536E0D8C7}">
      <dgm:prSet/>
      <dgm:spPr/>
    </dgm:pt>
    <dgm:pt modelId="{3B8A68C8-037D-4D69-A5C7-3154A7DEFA12}" type="sibTrans" cxnId="{1BE6FC7B-4CC0-4AEC-B50F-2AC536E0D8C7}">
      <dgm:prSet/>
      <dgm:spPr/>
    </dgm:pt>
    <dgm:pt modelId="{C496B7A6-FC73-4979-A480-87D6F0FB5525}" type="pres">
      <dgm:prSet presAssocID="{C5B4F3B4-5B11-4AD7-9572-827E8E16910F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52BB794D-0445-4710-9829-14BC64A553F6}" type="pres">
      <dgm:prSet presAssocID="{8F116EAC-E98E-416F-BDAB-315DC4EFD29B}" presName="hierRoot1" presStyleCnt="0"/>
      <dgm:spPr/>
    </dgm:pt>
    <dgm:pt modelId="{477F2655-6EB4-4258-9E5A-98946EF02F77}" type="pres">
      <dgm:prSet presAssocID="{8F116EAC-E98E-416F-BDAB-315DC4EFD29B}" presName="composite" presStyleCnt="0"/>
      <dgm:spPr/>
    </dgm:pt>
    <dgm:pt modelId="{5B851F7E-DEDF-4953-AD4B-5D8B91697F05}" type="pres">
      <dgm:prSet presAssocID="{8F116EAC-E98E-416F-BDAB-315DC4EFD29B}" presName="background" presStyleLbl="node0" presStyleIdx="0" presStyleCnt="1"/>
      <dgm:spPr/>
    </dgm:pt>
    <dgm:pt modelId="{84EEA3FC-AAA5-438D-9581-D4AD48FA62C1}" type="pres">
      <dgm:prSet presAssocID="{8F116EAC-E98E-416F-BDAB-315DC4EFD29B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EAF52EE-796D-400A-AD2E-17E0EE36F376}" type="pres">
      <dgm:prSet presAssocID="{8F116EAC-E98E-416F-BDAB-315DC4EFD29B}" presName="hierChild2" presStyleCnt="0"/>
      <dgm:spPr/>
    </dgm:pt>
    <dgm:pt modelId="{01CF96CA-8C28-4CA0-AA10-30141B957584}" type="pres">
      <dgm:prSet presAssocID="{51A4B3EF-B4FF-4AC8-A3CE-FF0AAED1D838}" presName="Name10" presStyleLbl="parChTrans1D2" presStyleIdx="0" presStyleCnt="2"/>
      <dgm:spPr/>
      <dgm:t>
        <a:bodyPr/>
        <a:lstStyle/>
        <a:p>
          <a:endParaRPr lang="ru-RU"/>
        </a:p>
      </dgm:t>
    </dgm:pt>
    <dgm:pt modelId="{4523AE0B-2332-4B90-B19D-D3B3B83B9031}" type="pres">
      <dgm:prSet presAssocID="{8B7EC039-C18E-4907-BB39-8BB36702B6C7}" presName="hierRoot2" presStyleCnt="0"/>
      <dgm:spPr/>
    </dgm:pt>
    <dgm:pt modelId="{1A3C0C35-B0B6-4CFF-8729-54A23BFAFAF3}" type="pres">
      <dgm:prSet presAssocID="{8B7EC039-C18E-4907-BB39-8BB36702B6C7}" presName="composite2" presStyleCnt="0"/>
      <dgm:spPr/>
    </dgm:pt>
    <dgm:pt modelId="{A7ADBD63-B3BE-4ACE-BDB3-7451F8A7F5E2}" type="pres">
      <dgm:prSet presAssocID="{8B7EC039-C18E-4907-BB39-8BB36702B6C7}" presName="background2" presStyleLbl="node2" presStyleIdx="0" presStyleCnt="2"/>
      <dgm:spPr/>
    </dgm:pt>
    <dgm:pt modelId="{D449951D-CA33-4808-9F03-380BC51FC710}" type="pres">
      <dgm:prSet presAssocID="{8B7EC039-C18E-4907-BB39-8BB36702B6C7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BA2309E-696E-464C-8064-FE3B6F67356F}" type="pres">
      <dgm:prSet presAssocID="{8B7EC039-C18E-4907-BB39-8BB36702B6C7}" presName="hierChild3" presStyleCnt="0"/>
      <dgm:spPr/>
    </dgm:pt>
    <dgm:pt modelId="{70E2E899-50D2-441F-A038-743073A69A90}" type="pres">
      <dgm:prSet presAssocID="{51543D22-5F2A-4E87-B1A8-D485EAEC0DAE}" presName="Name17" presStyleLbl="parChTrans1D3" presStyleIdx="0" presStyleCnt="4"/>
      <dgm:spPr/>
      <dgm:t>
        <a:bodyPr/>
        <a:lstStyle/>
        <a:p>
          <a:endParaRPr lang="ru-RU"/>
        </a:p>
      </dgm:t>
    </dgm:pt>
    <dgm:pt modelId="{35475740-BA32-4B8E-9EBA-AC63A2D371BC}" type="pres">
      <dgm:prSet presAssocID="{97DA2363-343C-4EA8-A287-460AB3856D53}" presName="hierRoot3" presStyleCnt="0"/>
      <dgm:spPr/>
    </dgm:pt>
    <dgm:pt modelId="{4CE65DE6-2D82-4E01-A5AD-68BEBB37F8D9}" type="pres">
      <dgm:prSet presAssocID="{97DA2363-343C-4EA8-A287-460AB3856D53}" presName="composite3" presStyleCnt="0"/>
      <dgm:spPr/>
    </dgm:pt>
    <dgm:pt modelId="{FEF42190-6BDA-4B95-AC6C-B8C053733A67}" type="pres">
      <dgm:prSet presAssocID="{97DA2363-343C-4EA8-A287-460AB3856D53}" presName="background3" presStyleLbl="node3" presStyleIdx="0" presStyleCnt="4"/>
      <dgm:spPr/>
    </dgm:pt>
    <dgm:pt modelId="{DD45A6A8-CBF5-4B18-AC99-D2946A4E6ACE}" type="pres">
      <dgm:prSet presAssocID="{97DA2363-343C-4EA8-A287-460AB3856D53}" presName="text3" presStyleLbl="fgAcc3" presStyleIdx="0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22C7399-5E7A-434A-AD07-52B86C9A3769}" type="pres">
      <dgm:prSet presAssocID="{97DA2363-343C-4EA8-A287-460AB3856D53}" presName="hierChild4" presStyleCnt="0"/>
      <dgm:spPr/>
    </dgm:pt>
    <dgm:pt modelId="{0BF168E0-89C2-4AE0-8FF8-251FC55EFD1C}" type="pres">
      <dgm:prSet presAssocID="{2672AE13-EC5D-4C7B-8ACC-84734726733A}" presName="Name17" presStyleLbl="parChTrans1D3" presStyleIdx="1" presStyleCnt="4"/>
      <dgm:spPr/>
      <dgm:t>
        <a:bodyPr/>
        <a:lstStyle/>
        <a:p>
          <a:endParaRPr lang="ru-RU"/>
        </a:p>
      </dgm:t>
    </dgm:pt>
    <dgm:pt modelId="{36B7CC7C-C327-4201-9CEA-878A8A9D0409}" type="pres">
      <dgm:prSet presAssocID="{0282BDD6-E75F-4248-B6EB-5C2F31C85B24}" presName="hierRoot3" presStyleCnt="0"/>
      <dgm:spPr/>
    </dgm:pt>
    <dgm:pt modelId="{D3F5641F-9A43-4B46-B9CE-B4A18E18BFC1}" type="pres">
      <dgm:prSet presAssocID="{0282BDD6-E75F-4248-B6EB-5C2F31C85B24}" presName="composite3" presStyleCnt="0"/>
      <dgm:spPr/>
    </dgm:pt>
    <dgm:pt modelId="{A0386402-81E9-4754-A93D-ECB244C56BE3}" type="pres">
      <dgm:prSet presAssocID="{0282BDD6-E75F-4248-B6EB-5C2F31C85B24}" presName="background3" presStyleLbl="node3" presStyleIdx="1" presStyleCnt="4"/>
      <dgm:spPr/>
    </dgm:pt>
    <dgm:pt modelId="{F050DD8C-DF51-4CF5-A9A5-8D53D7FE3C6C}" type="pres">
      <dgm:prSet presAssocID="{0282BDD6-E75F-4248-B6EB-5C2F31C85B24}" presName="text3" presStyleLbl="fgAcc3" presStyleIdx="1" presStyleCnt="4" custLinFactNeighborX="-4683" custLinFactNeighborY="-145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EBA05EA-BB16-4E6F-AF6A-A146B7B6D2C5}" type="pres">
      <dgm:prSet presAssocID="{0282BDD6-E75F-4248-B6EB-5C2F31C85B24}" presName="hierChild4" presStyleCnt="0"/>
      <dgm:spPr/>
    </dgm:pt>
    <dgm:pt modelId="{233F5679-3200-446A-A892-98466E653F34}" type="pres">
      <dgm:prSet presAssocID="{4E7BCF89-E252-4BE0-98AC-7C074E1978C7}" presName="Name23" presStyleLbl="parChTrans1D4" presStyleIdx="0" presStyleCnt="9"/>
      <dgm:spPr/>
      <dgm:t>
        <a:bodyPr/>
        <a:lstStyle/>
        <a:p>
          <a:endParaRPr lang="ru-RU"/>
        </a:p>
      </dgm:t>
    </dgm:pt>
    <dgm:pt modelId="{7143DDCD-5020-4E71-9775-EE5AE86E0BC8}" type="pres">
      <dgm:prSet presAssocID="{A7B79F8C-5C99-4F26-A566-CF3DA31755E1}" presName="hierRoot4" presStyleCnt="0"/>
      <dgm:spPr/>
    </dgm:pt>
    <dgm:pt modelId="{69BCF976-ABC7-4880-B636-6F00360B9DEF}" type="pres">
      <dgm:prSet presAssocID="{A7B79F8C-5C99-4F26-A566-CF3DA31755E1}" presName="composite4" presStyleCnt="0"/>
      <dgm:spPr/>
    </dgm:pt>
    <dgm:pt modelId="{7E7DB344-D630-4E96-8667-C10DA2C7B0C5}" type="pres">
      <dgm:prSet presAssocID="{A7B79F8C-5C99-4F26-A566-CF3DA31755E1}" presName="background4" presStyleLbl="node4" presStyleIdx="0" presStyleCnt="9"/>
      <dgm:spPr/>
    </dgm:pt>
    <dgm:pt modelId="{52D4F4E3-2C22-4012-BB0B-8CCE303485D4}" type="pres">
      <dgm:prSet presAssocID="{A7B79F8C-5C99-4F26-A566-CF3DA31755E1}" presName="text4" presStyleLbl="fgAcc4" presStyleIdx="0" presStyleCnt="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A3CCB6E-F017-4645-878E-27F7CB1A444F}" type="pres">
      <dgm:prSet presAssocID="{A7B79F8C-5C99-4F26-A566-CF3DA31755E1}" presName="hierChild5" presStyleCnt="0"/>
      <dgm:spPr/>
    </dgm:pt>
    <dgm:pt modelId="{373E68D9-2409-464E-B4B6-5BC50FAC79D0}" type="pres">
      <dgm:prSet presAssocID="{13C83167-6291-41DC-88F4-AC4ACFE4E8DD}" presName="Name23" presStyleLbl="parChTrans1D4" presStyleIdx="1" presStyleCnt="9"/>
      <dgm:spPr/>
    </dgm:pt>
    <dgm:pt modelId="{809ABA41-69D2-40F1-BE4F-ED25F21DC18F}" type="pres">
      <dgm:prSet presAssocID="{34B67E7F-BA4C-4205-9C32-A7A067040FB6}" presName="hierRoot4" presStyleCnt="0"/>
      <dgm:spPr/>
    </dgm:pt>
    <dgm:pt modelId="{51DF3188-78B3-4792-B610-72070CD7106A}" type="pres">
      <dgm:prSet presAssocID="{34B67E7F-BA4C-4205-9C32-A7A067040FB6}" presName="composite4" presStyleCnt="0"/>
      <dgm:spPr/>
    </dgm:pt>
    <dgm:pt modelId="{E7701258-F911-4F20-9D47-560B875EEF3C}" type="pres">
      <dgm:prSet presAssocID="{34B67E7F-BA4C-4205-9C32-A7A067040FB6}" presName="background4" presStyleLbl="node4" presStyleIdx="1" presStyleCnt="9"/>
      <dgm:spPr/>
    </dgm:pt>
    <dgm:pt modelId="{B6643EDF-DA98-4DC6-A6BE-CFDC2EF5663E}" type="pres">
      <dgm:prSet presAssocID="{34B67E7F-BA4C-4205-9C32-A7A067040FB6}" presName="text4" presStyleLbl="fgAcc4" presStyleIdx="1" presStyleCnt="9" custLinFactNeighborX="3" custLinFactNeighborY="-268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71D1339-0862-414D-A7C7-1340893FDF94}" type="pres">
      <dgm:prSet presAssocID="{34B67E7F-BA4C-4205-9C32-A7A067040FB6}" presName="hierChild5" presStyleCnt="0"/>
      <dgm:spPr/>
    </dgm:pt>
    <dgm:pt modelId="{7EA3B249-9F3F-48A1-BC6A-FFB5E0967F42}" type="pres">
      <dgm:prSet presAssocID="{D58D3987-6233-41C8-8C80-4E647EA2F67A}" presName="Name23" presStyleLbl="parChTrans1D4" presStyleIdx="2" presStyleCnt="9"/>
      <dgm:spPr/>
    </dgm:pt>
    <dgm:pt modelId="{76B5A35E-7032-410A-B7C5-4BFC1A419C1B}" type="pres">
      <dgm:prSet presAssocID="{99E6864B-ADE9-4DF1-944E-C8F82C30256B}" presName="hierRoot4" presStyleCnt="0"/>
      <dgm:spPr/>
    </dgm:pt>
    <dgm:pt modelId="{F54087B2-18CA-447A-87B7-BA3643928BF7}" type="pres">
      <dgm:prSet presAssocID="{99E6864B-ADE9-4DF1-944E-C8F82C30256B}" presName="composite4" presStyleCnt="0"/>
      <dgm:spPr/>
    </dgm:pt>
    <dgm:pt modelId="{E19A9C3C-7A72-4803-8B6A-36F0124949BC}" type="pres">
      <dgm:prSet presAssocID="{99E6864B-ADE9-4DF1-944E-C8F82C30256B}" presName="background4" presStyleLbl="node4" presStyleIdx="2" presStyleCnt="9"/>
      <dgm:spPr/>
    </dgm:pt>
    <dgm:pt modelId="{1CD97DA2-25F8-4035-AD7C-648C39F50FE3}" type="pres">
      <dgm:prSet presAssocID="{99E6864B-ADE9-4DF1-944E-C8F82C30256B}" presName="text4" presStyleLbl="fgAcc4" presStyleIdx="2" presStyleCnt="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6841861-1FD7-4450-91CD-BFB254C825C1}" type="pres">
      <dgm:prSet presAssocID="{99E6864B-ADE9-4DF1-944E-C8F82C30256B}" presName="hierChild5" presStyleCnt="0"/>
      <dgm:spPr/>
    </dgm:pt>
    <dgm:pt modelId="{9BBDF0A2-938D-43B3-A79E-4985450281A7}" type="pres">
      <dgm:prSet presAssocID="{2F7BB2C0-16FF-4E62-9769-BFF38BFD4F08}" presName="Name23" presStyleLbl="parChTrans1D4" presStyleIdx="3" presStyleCnt="9"/>
      <dgm:spPr/>
    </dgm:pt>
    <dgm:pt modelId="{4E4CCB2B-60A0-4FDA-9A63-6B66396E6B86}" type="pres">
      <dgm:prSet presAssocID="{49F8F4F2-28CE-4F51-AEB1-618D8EC00AC8}" presName="hierRoot4" presStyleCnt="0"/>
      <dgm:spPr/>
    </dgm:pt>
    <dgm:pt modelId="{B0FC4EBE-3163-4131-A31B-AB1A3AC4981A}" type="pres">
      <dgm:prSet presAssocID="{49F8F4F2-28CE-4F51-AEB1-618D8EC00AC8}" presName="composite4" presStyleCnt="0"/>
      <dgm:spPr/>
    </dgm:pt>
    <dgm:pt modelId="{18B4262D-20B2-451D-81DD-D4160BB36AC9}" type="pres">
      <dgm:prSet presAssocID="{49F8F4F2-28CE-4F51-AEB1-618D8EC00AC8}" presName="background4" presStyleLbl="node4" presStyleIdx="3" presStyleCnt="9"/>
      <dgm:spPr/>
    </dgm:pt>
    <dgm:pt modelId="{F9FAD515-9EF7-4C2F-B6D7-37A650A1AB82}" type="pres">
      <dgm:prSet presAssocID="{49F8F4F2-28CE-4F51-AEB1-618D8EC00AC8}" presName="text4" presStyleLbl="fgAcc4" presStyleIdx="3" presStyleCnt="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0A32F63-2B20-4B5D-AAAB-AE9C2C167A72}" type="pres">
      <dgm:prSet presAssocID="{49F8F4F2-28CE-4F51-AEB1-618D8EC00AC8}" presName="hierChild5" presStyleCnt="0"/>
      <dgm:spPr/>
    </dgm:pt>
    <dgm:pt modelId="{6D730BF6-839C-4DA2-A45A-B674F51A8FA0}" type="pres">
      <dgm:prSet presAssocID="{9CCB488D-E0E6-401C-86B7-2C3B5B7667C1}" presName="Name23" presStyleLbl="parChTrans1D4" presStyleIdx="4" presStyleCnt="9"/>
      <dgm:spPr/>
    </dgm:pt>
    <dgm:pt modelId="{F870219E-CD4F-4ABC-AC88-F9C53C9D1B23}" type="pres">
      <dgm:prSet presAssocID="{1D890CED-F40C-4052-B3F8-76E9FD1C55F6}" presName="hierRoot4" presStyleCnt="0"/>
      <dgm:spPr/>
    </dgm:pt>
    <dgm:pt modelId="{4BD2D255-786E-42BC-BFF8-A2C967E3861F}" type="pres">
      <dgm:prSet presAssocID="{1D890CED-F40C-4052-B3F8-76E9FD1C55F6}" presName="composite4" presStyleCnt="0"/>
      <dgm:spPr/>
    </dgm:pt>
    <dgm:pt modelId="{875F15E9-5A78-4576-9F82-E0CFBCD36770}" type="pres">
      <dgm:prSet presAssocID="{1D890CED-F40C-4052-B3F8-76E9FD1C55F6}" presName="background4" presStyleLbl="node4" presStyleIdx="4" presStyleCnt="9"/>
      <dgm:spPr/>
    </dgm:pt>
    <dgm:pt modelId="{35836A3C-F31E-4A70-BD3E-3C22D9DD61E6}" type="pres">
      <dgm:prSet presAssocID="{1D890CED-F40C-4052-B3F8-76E9FD1C55F6}" presName="text4" presStyleLbl="fgAcc4" presStyleIdx="4" presStyleCnt="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762D47C-D03A-4278-85B9-6C29AEC06693}" type="pres">
      <dgm:prSet presAssocID="{1D890CED-F40C-4052-B3F8-76E9FD1C55F6}" presName="hierChild5" presStyleCnt="0"/>
      <dgm:spPr/>
    </dgm:pt>
    <dgm:pt modelId="{430FF2B3-F040-455C-B691-61BF664F3722}" type="pres">
      <dgm:prSet presAssocID="{2221D388-6C45-4A05-9CBC-4442FAE143E0}" presName="Name10" presStyleLbl="parChTrans1D2" presStyleIdx="1" presStyleCnt="2"/>
      <dgm:spPr/>
      <dgm:t>
        <a:bodyPr/>
        <a:lstStyle/>
        <a:p>
          <a:endParaRPr lang="ru-RU"/>
        </a:p>
      </dgm:t>
    </dgm:pt>
    <dgm:pt modelId="{4244C84D-F510-4311-A74F-6D1C9E15B5AA}" type="pres">
      <dgm:prSet presAssocID="{C46B1324-8E18-4B97-B2C5-1DEB3A601B85}" presName="hierRoot2" presStyleCnt="0"/>
      <dgm:spPr/>
    </dgm:pt>
    <dgm:pt modelId="{8B1A36C0-5C4C-40FC-86B0-2749302C3E15}" type="pres">
      <dgm:prSet presAssocID="{C46B1324-8E18-4B97-B2C5-1DEB3A601B85}" presName="composite2" presStyleCnt="0"/>
      <dgm:spPr/>
    </dgm:pt>
    <dgm:pt modelId="{B6E33693-C2B6-4029-8A28-AB8FAB43C531}" type="pres">
      <dgm:prSet presAssocID="{C46B1324-8E18-4B97-B2C5-1DEB3A601B85}" presName="background2" presStyleLbl="node2" presStyleIdx="1" presStyleCnt="2"/>
      <dgm:spPr/>
    </dgm:pt>
    <dgm:pt modelId="{134664EB-D5DD-4898-84FB-CA966D188A5D}" type="pres">
      <dgm:prSet presAssocID="{C46B1324-8E18-4B97-B2C5-1DEB3A601B85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7705DAC-06F2-4F2A-B8EF-511FC433C29E}" type="pres">
      <dgm:prSet presAssocID="{C46B1324-8E18-4B97-B2C5-1DEB3A601B85}" presName="hierChild3" presStyleCnt="0"/>
      <dgm:spPr/>
    </dgm:pt>
    <dgm:pt modelId="{4EC142C1-D2D3-408D-A322-6174576FEB92}" type="pres">
      <dgm:prSet presAssocID="{B44B4DFC-CF53-4A38-8246-6C3C73D13359}" presName="Name17" presStyleLbl="parChTrans1D3" presStyleIdx="2" presStyleCnt="4"/>
      <dgm:spPr/>
    </dgm:pt>
    <dgm:pt modelId="{511A750D-62C0-49E3-9D8E-B05552F929F8}" type="pres">
      <dgm:prSet presAssocID="{0BEA8AEC-3F1A-45B6-9AC6-9E7235408128}" presName="hierRoot3" presStyleCnt="0"/>
      <dgm:spPr/>
    </dgm:pt>
    <dgm:pt modelId="{D108AD66-7917-4EF6-BBB5-EA9F680CB1D8}" type="pres">
      <dgm:prSet presAssocID="{0BEA8AEC-3F1A-45B6-9AC6-9E7235408128}" presName="composite3" presStyleCnt="0"/>
      <dgm:spPr/>
    </dgm:pt>
    <dgm:pt modelId="{257B318E-2BD9-4F73-8507-ABD1937F9FA2}" type="pres">
      <dgm:prSet presAssocID="{0BEA8AEC-3F1A-45B6-9AC6-9E7235408128}" presName="background3" presStyleLbl="node3" presStyleIdx="2" presStyleCnt="4"/>
      <dgm:spPr/>
    </dgm:pt>
    <dgm:pt modelId="{37E86CCE-859A-430F-84AF-3E80A5E45041}" type="pres">
      <dgm:prSet presAssocID="{0BEA8AEC-3F1A-45B6-9AC6-9E7235408128}" presName="text3" presStyleLbl="fgAcc3" presStyleIdx="2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96B5E9C-1608-4808-8882-C64E5F19119F}" type="pres">
      <dgm:prSet presAssocID="{0BEA8AEC-3F1A-45B6-9AC6-9E7235408128}" presName="hierChild4" presStyleCnt="0"/>
      <dgm:spPr/>
    </dgm:pt>
    <dgm:pt modelId="{3E27A944-C4AD-41CC-B1F6-5AB72F427031}" type="pres">
      <dgm:prSet presAssocID="{CBC127A8-D0BF-43B9-BF8C-97E5EDF57D07}" presName="Name23" presStyleLbl="parChTrans1D4" presStyleIdx="5" presStyleCnt="9"/>
      <dgm:spPr/>
      <dgm:t>
        <a:bodyPr/>
        <a:lstStyle/>
        <a:p>
          <a:endParaRPr lang="ru-RU"/>
        </a:p>
      </dgm:t>
    </dgm:pt>
    <dgm:pt modelId="{C930F2EA-A8AA-4A9D-9339-31687A5E034D}" type="pres">
      <dgm:prSet presAssocID="{3C7894D1-9EC8-4913-8CDA-8798F2FDA7BB}" presName="hierRoot4" presStyleCnt="0"/>
      <dgm:spPr/>
    </dgm:pt>
    <dgm:pt modelId="{8040416B-D297-49CB-A94C-40311500E872}" type="pres">
      <dgm:prSet presAssocID="{3C7894D1-9EC8-4913-8CDA-8798F2FDA7BB}" presName="composite4" presStyleCnt="0"/>
      <dgm:spPr/>
    </dgm:pt>
    <dgm:pt modelId="{AD6D33C0-1B71-41ED-96A5-991E3687845B}" type="pres">
      <dgm:prSet presAssocID="{3C7894D1-9EC8-4913-8CDA-8798F2FDA7BB}" presName="background4" presStyleLbl="node4" presStyleIdx="5" presStyleCnt="9"/>
      <dgm:spPr/>
    </dgm:pt>
    <dgm:pt modelId="{DBBD07EF-1CA7-4600-A083-A4EC7051E303}" type="pres">
      <dgm:prSet presAssocID="{3C7894D1-9EC8-4913-8CDA-8798F2FDA7BB}" presName="text4" presStyleLbl="fgAcc4" presStyleIdx="5" presStyleCnt="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A3BF21D-2360-4B5E-93DC-0D7B3B8FC4D0}" type="pres">
      <dgm:prSet presAssocID="{3C7894D1-9EC8-4913-8CDA-8798F2FDA7BB}" presName="hierChild5" presStyleCnt="0"/>
      <dgm:spPr/>
    </dgm:pt>
    <dgm:pt modelId="{9645887F-27DB-4C55-B9A2-E9A04D03C816}" type="pres">
      <dgm:prSet presAssocID="{94797911-9C16-454E-A6F6-4F8F8FA78E67}" presName="Name23" presStyleLbl="parChTrans1D4" presStyleIdx="6" presStyleCnt="9"/>
      <dgm:spPr/>
    </dgm:pt>
    <dgm:pt modelId="{498C1354-B113-475B-9A8F-9D3CA61F816A}" type="pres">
      <dgm:prSet presAssocID="{7CD07537-19CC-445F-940F-C8E5F93F1B91}" presName="hierRoot4" presStyleCnt="0"/>
      <dgm:spPr/>
    </dgm:pt>
    <dgm:pt modelId="{B01B2019-935C-44EB-A79E-AD6E90120F70}" type="pres">
      <dgm:prSet presAssocID="{7CD07537-19CC-445F-940F-C8E5F93F1B91}" presName="composite4" presStyleCnt="0"/>
      <dgm:spPr/>
    </dgm:pt>
    <dgm:pt modelId="{84B0EB7E-2C3D-4E15-81F5-4AB789FCEFE5}" type="pres">
      <dgm:prSet presAssocID="{7CD07537-19CC-445F-940F-C8E5F93F1B91}" presName="background4" presStyleLbl="node4" presStyleIdx="6" presStyleCnt="9"/>
      <dgm:spPr/>
    </dgm:pt>
    <dgm:pt modelId="{B4358306-4817-4220-A2BF-C779E7FA9D39}" type="pres">
      <dgm:prSet presAssocID="{7CD07537-19CC-445F-940F-C8E5F93F1B91}" presName="text4" presStyleLbl="fgAcc4" presStyleIdx="6" presStyleCnt="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8602153-D187-4DAE-9E04-190F7143271C}" type="pres">
      <dgm:prSet presAssocID="{7CD07537-19CC-445F-940F-C8E5F93F1B91}" presName="hierChild5" presStyleCnt="0"/>
      <dgm:spPr/>
    </dgm:pt>
    <dgm:pt modelId="{2E7AD83B-C5EE-4AA3-887F-89C277777412}" type="pres">
      <dgm:prSet presAssocID="{DDA5FFF5-D739-4092-9554-2ED42557388E}" presName="Name17" presStyleLbl="parChTrans1D3" presStyleIdx="3" presStyleCnt="4"/>
      <dgm:spPr/>
    </dgm:pt>
    <dgm:pt modelId="{79059B6A-DE22-49B3-AF7F-B8E3D092C81C}" type="pres">
      <dgm:prSet presAssocID="{D5465B37-F168-4DCF-B91F-2182D4E62609}" presName="hierRoot3" presStyleCnt="0"/>
      <dgm:spPr/>
    </dgm:pt>
    <dgm:pt modelId="{8F4D0D73-18FA-4A32-91CF-AF690EB78488}" type="pres">
      <dgm:prSet presAssocID="{D5465B37-F168-4DCF-B91F-2182D4E62609}" presName="composite3" presStyleCnt="0"/>
      <dgm:spPr/>
    </dgm:pt>
    <dgm:pt modelId="{D15B6E5F-11DE-4FA2-AFD2-AE3C9934DDC7}" type="pres">
      <dgm:prSet presAssocID="{D5465B37-F168-4DCF-B91F-2182D4E62609}" presName="background3" presStyleLbl="node3" presStyleIdx="3" presStyleCnt="4"/>
      <dgm:spPr/>
    </dgm:pt>
    <dgm:pt modelId="{7D2D3E84-378E-4474-A74A-C4F296ABAF53}" type="pres">
      <dgm:prSet presAssocID="{D5465B37-F168-4DCF-B91F-2182D4E62609}" presName="text3" presStyleLbl="fgAcc3" presStyleIdx="3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C6DF45C-C13F-4525-8F66-D8867AD2F6D1}" type="pres">
      <dgm:prSet presAssocID="{D5465B37-F168-4DCF-B91F-2182D4E62609}" presName="hierChild4" presStyleCnt="0"/>
      <dgm:spPr/>
    </dgm:pt>
    <dgm:pt modelId="{FA8FEA42-FBA8-45A1-A8BA-118007D1D81D}" type="pres">
      <dgm:prSet presAssocID="{D90C1B52-6CB4-4377-A67F-EDBB060801A9}" presName="Name23" presStyleLbl="parChTrans1D4" presStyleIdx="7" presStyleCnt="9"/>
      <dgm:spPr/>
    </dgm:pt>
    <dgm:pt modelId="{0242FF30-9BF6-4C01-9D1F-603F7E1B5803}" type="pres">
      <dgm:prSet presAssocID="{789B29AB-9928-49C6-843D-9D03264890DE}" presName="hierRoot4" presStyleCnt="0"/>
      <dgm:spPr/>
    </dgm:pt>
    <dgm:pt modelId="{1AFD54EE-131A-4F82-8255-FE35A8C91F8B}" type="pres">
      <dgm:prSet presAssocID="{789B29AB-9928-49C6-843D-9D03264890DE}" presName="composite4" presStyleCnt="0"/>
      <dgm:spPr/>
    </dgm:pt>
    <dgm:pt modelId="{344721BF-1705-4996-9E7E-7B55B47DE680}" type="pres">
      <dgm:prSet presAssocID="{789B29AB-9928-49C6-843D-9D03264890DE}" presName="background4" presStyleLbl="node4" presStyleIdx="7" presStyleCnt="9"/>
      <dgm:spPr/>
    </dgm:pt>
    <dgm:pt modelId="{EF2902F8-1FEF-45C3-93D5-0868D1E464D8}" type="pres">
      <dgm:prSet presAssocID="{789B29AB-9928-49C6-843D-9D03264890DE}" presName="text4" presStyleLbl="fgAcc4" presStyleIdx="7" presStyleCnt="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32EAE78-8931-40DB-9D37-8CF1E8E0FF51}" type="pres">
      <dgm:prSet presAssocID="{789B29AB-9928-49C6-843D-9D03264890DE}" presName="hierChild5" presStyleCnt="0"/>
      <dgm:spPr/>
    </dgm:pt>
    <dgm:pt modelId="{FBD98770-3CBC-4AE9-B01B-49697C965CA4}" type="pres">
      <dgm:prSet presAssocID="{4F1449F3-E893-4980-8A4C-23487A03E102}" presName="Name23" presStyleLbl="parChTrans1D4" presStyleIdx="8" presStyleCnt="9"/>
      <dgm:spPr/>
    </dgm:pt>
    <dgm:pt modelId="{C908D685-A540-4D56-9E8B-7EB129DDCED1}" type="pres">
      <dgm:prSet presAssocID="{96708E47-9097-49A6-9903-3DEBB36CC67E}" presName="hierRoot4" presStyleCnt="0"/>
      <dgm:spPr/>
    </dgm:pt>
    <dgm:pt modelId="{6425644F-DCC2-4CF9-9464-8731C9EED0FD}" type="pres">
      <dgm:prSet presAssocID="{96708E47-9097-49A6-9903-3DEBB36CC67E}" presName="composite4" presStyleCnt="0"/>
      <dgm:spPr/>
    </dgm:pt>
    <dgm:pt modelId="{FCAFC457-FCCE-4E4B-B10A-2655C21DD0C7}" type="pres">
      <dgm:prSet presAssocID="{96708E47-9097-49A6-9903-3DEBB36CC67E}" presName="background4" presStyleLbl="node4" presStyleIdx="8" presStyleCnt="9"/>
      <dgm:spPr/>
    </dgm:pt>
    <dgm:pt modelId="{5BCD9F23-217E-460E-A63B-2D13B6F7A3D2}" type="pres">
      <dgm:prSet presAssocID="{96708E47-9097-49A6-9903-3DEBB36CC67E}" presName="text4" presStyleLbl="fgAcc4" presStyleIdx="8" presStyleCnt="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5E831DB-0B88-4840-8E7A-B707DE86ECA6}" type="pres">
      <dgm:prSet presAssocID="{96708E47-9097-49A6-9903-3DEBB36CC67E}" presName="hierChild5" presStyleCnt="0"/>
      <dgm:spPr/>
    </dgm:pt>
  </dgm:ptLst>
  <dgm:cxnLst>
    <dgm:cxn modelId="{37193F97-EA74-4543-8147-56ED9C2FE524}" srcId="{C46B1324-8E18-4B97-B2C5-1DEB3A601B85}" destId="{0BEA8AEC-3F1A-45B6-9AC6-9E7235408128}" srcOrd="0" destOrd="0" parTransId="{B44B4DFC-CF53-4A38-8246-6C3C73D13359}" sibTransId="{6662191D-FA76-451D-9218-7336CB2CDDC4}"/>
    <dgm:cxn modelId="{7A34A7BF-9CF6-47B4-9642-B53B0DF3EEEF}" type="presOf" srcId="{CBC127A8-D0BF-43B9-BF8C-97E5EDF57D07}" destId="{3E27A944-C4AD-41CC-B1F6-5AB72F427031}" srcOrd="0" destOrd="0" presId="urn:microsoft.com/office/officeart/2005/8/layout/hierarchy1"/>
    <dgm:cxn modelId="{4D90CBE6-AAD0-4960-BDB9-D1F58AFB8594}" type="presOf" srcId="{7CD07537-19CC-445F-940F-C8E5F93F1B91}" destId="{B4358306-4817-4220-A2BF-C779E7FA9D39}" srcOrd="0" destOrd="0" presId="urn:microsoft.com/office/officeart/2005/8/layout/hierarchy1"/>
    <dgm:cxn modelId="{0D9D76E2-BCB7-45CF-94E4-6113270E8EDB}" type="presOf" srcId="{4F1449F3-E893-4980-8A4C-23487A03E102}" destId="{FBD98770-3CBC-4AE9-B01B-49697C965CA4}" srcOrd="0" destOrd="0" presId="urn:microsoft.com/office/officeart/2005/8/layout/hierarchy1"/>
    <dgm:cxn modelId="{3F047327-A116-4C85-A24E-2121FD453100}" type="presOf" srcId="{2672AE13-EC5D-4C7B-8ACC-84734726733A}" destId="{0BF168E0-89C2-4AE0-8FF8-251FC55EFD1C}" srcOrd="0" destOrd="0" presId="urn:microsoft.com/office/officeart/2005/8/layout/hierarchy1"/>
    <dgm:cxn modelId="{416B34F0-E5AB-4E3F-949D-16AD6617D566}" type="presOf" srcId="{34B67E7F-BA4C-4205-9C32-A7A067040FB6}" destId="{B6643EDF-DA98-4DC6-A6BE-CFDC2EF5663E}" srcOrd="0" destOrd="0" presId="urn:microsoft.com/office/officeart/2005/8/layout/hierarchy1"/>
    <dgm:cxn modelId="{C214A5D7-9659-4CE9-96FF-8D0120226516}" type="presOf" srcId="{789B29AB-9928-49C6-843D-9D03264890DE}" destId="{EF2902F8-1FEF-45C3-93D5-0868D1E464D8}" srcOrd="0" destOrd="0" presId="urn:microsoft.com/office/officeart/2005/8/layout/hierarchy1"/>
    <dgm:cxn modelId="{18A4CC57-E6BD-4F96-9C34-8BBBAE9E7B1A}" type="presOf" srcId="{B44B4DFC-CF53-4A38-8246-6C3C73D13359}" destId="{4EC142C1-D2D3-408D-A322-6174576FEB92}" srcOrd="0" destOrd="0" presId="urn:microsoft.com/office/officeart/2005/8/layout/hierarchy1"/>
    <dgm:cxn modelId="{B1A967AE-3D42-4683-8ED2-6909A1ED73BA}" srcId="{99E6864B-ADE9-4DF1-944E-C8F82C30256B}" destId="{49F8F4F2-28CE-4F51-AEB1-618D8EC00AC8}" srcOrd="0" destOrd="0" parTransId="{2F7BB2C0-16FF-4E62-9769-BFF38BFD4F08}" sibTransId="{D25B7650-B734-486D-B719-49BBCD407DB5}"/>
    <dgm:cxn modelId="{A93005F1-4825-45D6-8595-645CF7E39D2B}" srcId="{0282BDD6-E75F-4248-B6EB-5C2F31C85B24}" destId="{A7B79F8C-5C99-4F26-A566-CF3DA31755E1}" srcOrd="0" destOrd="0" parTransId="{4E7BCF89-E252-4BE0-98AC-7C074E1978C7}" sibTransId="{9F96473E-5DD2-4137-BCC9-3287E319FDA8}"/>
    <dgm:cxn modelId="{F61B73A4-2E42-4C1E-8B94-741BB2F8E40A}" type="presOf" srcId="{C46B1324-8E18-4B97-B2C5-1DEB3A601B85}" destId="{134664EB-D5DD-4898-84FB-CA966D188A5D}" srcOrd="0" destOrd="0" presId="urn:microsoft.com/office/officeart/2005/8/layout/hierarchy1"/>
    <dgm:cxn modelId="{A7D0F100-E971-4931-ACC7-0EA3065BF100}" srcId="{8F116EAC-E98E-416F-BDAB-315DC4EFD29B}" destId="{8B7EC039-C18E-4907-BB39-8BB36702B6C7}" srcOrd="0" destOrd="0" parTransId="{51A4B3EF-B4FF-4AC8-A3CE-FF0AAED1D838}" sibTransId="{1348760B-6659-4D7A-AB32-C8BDE1E3E7F5}"/>
    <dgm:cxn modelId="{E6ADB0CB-031F-4609-BE59-B34DF380823A}" type="presOf" srcId="{96708E47-9097-49A6-9903-3DEBB36CC67E}" destId="{5BCD9F23-217E-460E-A63B-2D13B6F7A3D2}" srcOrd="0" destOrd="0" presId="urn:microsoft.com/office/officeart/2005/8/layout/hierarchy1"/>
    <dgm:cxn modelId="{B450D337-D1B9-476B-8D74-66694190587B}" type="presOf" srcId="{D90C1B52-6CB4-4377-A67F-EDBB060801A9}" destId="{FA8FEA42-FBA8-45A1-A8BA-118007D1D81D}" srcOrd="0" destOrd="0" presId="urn:microsoft.com/office/officeart/2005/8/layout/hierarchy1"/>
    <dgm:cxn modelId="{806F7A1A-CD81-4518-8E47-F1F1CE302729}" type="presOf" srcId="{51A4B3EF-B4FF-4AC8-A3CE-FF0AAED1D838}" destId="{01CF96CA-8C28-4CA0-AA10-30141B957584}" srcOrd="0" destOrd="0" presId="urn:microsoft.com/office/officeart/2005/8/layout/hierarchy1"/>
    <dgm:cxn modelId="{095E0303-BCC3-4497-8839-C78E55DC4320}" type="presOf" srcId="{D5465B37-F168-4DCF-B91F-2182D4E62609}" destId="{7D2D3E84-378E-4474-A74A-C4F296ABAF53}" srcOrd="0" destOrd="0" presId="urn:microsoft.com/office/officeart/2005/8/layout/hierarchy1"/>
    <dgm:cxn modelId="{D35D8DC7-285F-4FA3-8305-9C98B2E81BE1}" type="presOf" srcId="{D58D3987-6233-41C8-8C80-4E647EA2F67A}" destId="{7EA3B249-9F3F-48A1-BC6A-FFB5E0967F42}" srcOrd="0" destOrd="0" presId="urn:microsoft.com/office/officeart/2005/8/layout/hierarchy1"/>
    <dgm:cxn modelId="{CA029D2B-B543-4825-B5D0-F0A1F4968525}" srcId="{D5465B37-F168-4DCF-B91F-2182D4E62609}" destId="{789B29AB-9928-49C6-843D-9D03264890DE}" srcOrd="0" destOrd="0" parTransId="{D90C1B52-6CB4-4377-A67F-EDBB060801A9}" sibTransId="{21FEF395-133C-4586-B87C-74E4B608C940}"/>
    <dgm:cxn modelId="{A112F653-A3E6-48AF-B835-A31FA51B307A}" srcId="{8B7EC039-C18E-4907-BB39-8BB36702B6C7}" destId="{97DA2363-343C-4EA8-A287-460AB3856D53}" srcOrd="0" destOrd="0" parTransId="{51543D22-5F2A-4E87-B1A8-D485EAEC0DAE}" sibTransId="{167EEFA8-4190-4964-83D5-9B783250BA3E}"/>
    <dgm:cxn modelId="{04B165B1-F6AB-455A-B5E8-DA18EA9C1746}" type="presOf" srcId="{1D890CED-F40C-4052-B3F8-76E9FD1C55F6}" destId="{35836A3C-F31E-4A70-BD3E-3C22D9DD61E6}" srcOrd="0" destOrd="0" presId="urn:microsoft.com/office/officeart/2005/8/layout/hierarchy1"/>
    <dgm:cxn modelId="{EA8874A3-E2C2-4450-9B48-937EFE8CE942}" type="presOf" srcId="{2221D388-6C45-4A05-9CBC-4442FAE143E0}" destId="{430FF2B3-F040-455C-B691-61BF664F3722}" srcOrd="0" destOrd="0" presId="urn:microsoft.com/office/officeart/2005/8/layout/hierarchy1"/>
    <dgm:cxn modelId="{06C8D522-5F6B-457F-ACCE-C5AA2B6D8861}" type="presOf" srcId="{99E6864B-ADE9-4DF1-944E-C8F82C30256B}" destId="{1CD97DA2-25F8-4035-AD7C-648C39F50FE3}" srcOrd="0" destOrd="0" presId="urn:microsoft.com/office/officeart/2005/8/layout/hierarchy1"/>
    <dgm:cxn modelId="{FE1D21AD-14AA-424F-BCEF-CFE2F1AB655B}" srcId="{0BEA8AEC-3F1A-45B6-9AC6-9E7235408128}" destId="{3C7894D1-9EC8-4913-8CDA-8798F2FDA7BB}" srcOrd="0" destOrd="0" parTransId="{CBC127A8-D0BF-43B9-BF8C-97E5EDF57D07}" sibTransId="{CD650019-FFFF-47D7-AC73-753AE16DD19A}"/>
    <dgm:cxn modelId="{83A4ABA5-4BA4-4610-B879-E156229F1FD7}" srcId="{C46B1324-8E18-4B97-B2C5-1DEB3A601B85}" destId="{D5465B37-F168-4DCF-B91F-2182D4E62609}" srcOrd="1" destOrd="0" parTransId="{DDA5FFF5-D739-4092-9554-2ED42557388E}" sibTransId="{A6A99067-D4A2-47C9-9592-5230E82B211F}"/>
    <dgm:cxn modelId="{FCB88720-43B8-40A0-82DE-DC14B03C7E59}" type="presOf" srcId="{97DA2363-343C-4EA8-A287-460AB3856D53}" destId="{DD45A6A8-CBF5-4B18-AC99-D2946A4E6ACE}" srcOrd="0" destOrd="0" presId="urn:microsoft.com/office/officeart/2005/8/layout/hierarchy1"/>
    <dgm:cxn modelId="{E547C819-D5BE-4F90-8D6B-5263809162F4}" type="presOf" srcId="{51543D22-5F2A-4E87-B1A8-D485EAEC0DAE}" destId="{70E2E899-50D2-441F-A038-743073A69A90}" srcOrd="0" destOrd="0" presId="urn:microsoft.com/office/officeart/2005/8/layout/hierarchy1"/>
    <dgm:cxn modelId="{1F0DA790-EF3A-419B-88BF-6C0FE4FBD857}" srcId="{99E6864B-ADE9-4DF1-944E-C8F82C30256B}" destId="{1D890CED-F40C-4052-B3F8-76E9FD1C55F6}" srcOrd="1" destOrd="0" parTransId="{9CCB488D-E0E6-401C-86B7-2C3B5B7667C1}" sibTransId="{2A601FAF-77DE-4854-8D94-A42AFBFC636C}"/>
    <dgm:cxn modelId="{2733CF52-DB8E-4DC2-8E92-254D31B7ED16}" type="presOf" srcId="{3C7894D1-9EC8-4913-8CDA-8798F2FDA7BB}" destId="{DBBD07EF-1CA7-4600-A083-A4EC7051E303}" srcOrd="0" destOrd="0" presId="urn:microsoft.com/office/officeart/2005/8/layout/hierarchy1"/>
    <dgm:cxn modelId="{560DFC6C-098E-49E8-805D-4C0608D3AD91}" type="presOf" srcId="{C5B4F3B4-5B11-4AD7-9572-827E8E16910F}" destId="{C496B7A6-FC73-4979-A480-87D6F0FB5525}" srcOrd="0" destOrd="0" presId="urn:microsoft.com/office/officeart/2005/8/layout/hierarchy1"/>
    <dgm:cxn modelId="{6BE5BF79-00E3-41CA-9B8A-3C4350D21C6D}" type="presOf" srcId="{0BEA8AEC-3F1A-45B6-9AC6-9E7235408128}" destId="{37E86CCE-859A-430F-84AF-3E80A5E45041}" srcOrd="0" destOrd="0" presId="urn:microsoft.com/office/officeart/2005/8/layout/hierarchy1"/>
    <dgm:cxn modelId="{87862549-CE85-478D-892D-7301A3BCE71F}" type="presOf" srcId="{4E7BCF89-E252-4BE0-98AC-7C074E1978C7}" destId="{233F5679-3200-446A-A892-98466E653F34}" srcOrd="0" destOrd="0" presId="urn:microsoft.com/office/officeart/2005/8/layout/hierarchy1"/>
    <dgm:cxn modelId="{7AAC0F37-90B4-4FE1-A26F-EE2E369A2BE0}" srcId="{8F116EAC-E98E-416F-BDAB-315DC4EFD29B}" destId="{C46B1324-8E18-4B97-B2C5-1DEB3A601B85}" srcOrd="1" destOrd="0" parTransId="{2221D388-6C45-4A05-9CBC-4442FAE143E0}" sibTransId="{71614829-451F-4873-B968-1439234587B7}"/>
    <dgm:cxn modelId="{1BE6FC7B-4CC0-4AEC-B50F-2AC536E0D8C7}" srcId="{D5465B37-F168-4DCF-B91F-2182D4E62609}" destId="{96708E47-9097-49A6-9903-3DEBB36CC67E}" srcOrd="1" destOrd="0" parTransId="{4F1449F3-E893-4980-8A4C-23487A03E102}" sibTransId="{3B8A68C8-037D-4D69-A5C7-3154A7DEFA12}"/>
    <dgm:cxn modelId="{57342231-C083-4545-A3C6-F0A3B66167D5}" type="presOf" srcId="{94797911-9C16-454E-A6F6-4F8F8FA78E67}" destId="{9645887F-27DB-4C55-B9A2-E9A04D03C816}" srcOrd="0" destOrd="0" presId="urn:microsoft.com/office/officeart/2005/8/layout/hierarchy1"/>
    <dgm:cxn modelId="{FBF3C5D4-0360-409C-B7BB-A07227920CD7}" srcId="{0BEA8AEC-3F1A-45B6-9AC6-9E7235408128}" destId="{7CD07537-19CC-445F-940F-C8E5F93F1B91}" srcOrd="1" destOrd="0" parTransId="{94797911-9C16-454E-A6F6-4F8F8FA78E67}" sibTransId="{74120837-C110-4210-92F3-618A7E5F329C}"/>
    <dgm:cxn modelId="{D2A4A544-E59F-4196-8C6A-C8EADE816396}" type="presOf" srcId="{0282BDD6-E75F-4248-B6EB-5C2F31C85B24}" destId="{F050DD8C-DF51-4CF5-A9A5-8D53D7FE3C6C}" srcOrd="0" destOrd="0" presId="urn:microsoft.com/office/officeart/2005/8/layout/hierarchy1"/>
    <dgm:cxn modelId="{AAACF41F-0148-447E-A221-F7C50A00E312}" type="presOf" srcId="{8F116EAC-E98E-416F-BDAB-315DC4EFD29B}" destId="{84EEA3FC-AAA5-438D-9581-D4AD48FA62C1}" srcOrd="0" destOrd="0" presId="urn:microsoft.com/office/officeart/2005/8/layout/hierarchy1"/>
    <dgm:cxn modelId="{09187A2F-EBBB-4678-A8DE-1E75646C10E0}" type="presOf" srcId="{DDA5FFF5-D739-4092-9554-2ED42557388E}" destId="{2E7AD83B-C5EE-4AA3-887F-89C277777412}" srcOrd="0" destOrd="0" presId="urn:microsoft.com/office/officeart/2005/8/layout/hierarchy1"/>
    <dgm:cxn modelId="{1B839A9D-5B8D-47EF-BE99-CEBBB8567399}" type="presOf" srcId="{2F7BB2C0-16FF-4E62-9769-BFF38BFD4F08}" destId="{9BBDF0A2-938D-43B3-A79E-4985450281A7}" srcOrd="0" destOrd="0" presId="urn:microsoft.com/office/officeart/2005/8/layout/hierarchy1"/>
    <dgm:cxn modelId="{C408F0CF-A9D4-42FB-AC5A-06C9F69BBD1E}" type="presOf" srcId="{A7B79F8C-5C99-4F26-A566-CF3DA31755E1}" destId="{52D4F4E3-2C22-4012-BB0B-8CCE303485D4}" srcOrd="0" destOrd="0" presId="urn:microsoft.com/office/officeart/2005/8/layout/hierarchy1"/>
    <dgm:cxn modelId="{84873B1E-64D2-49E3-BBAB-BCEA3E52CA16}" srcId="{8B7EC039-C18E-4907-BB39-8BB36702B6C7}" destId="{0282BDD6-E75F-4248-B6EB-5C2F31C85B24}" srcOrd="1" destOrd="0" parTransId="{2672AE13-EC5D-4C7B-8ACC-84734726733A}" sibTransId="{B6E4F898-966D-4B27-A6DF-E36C4F04572B}"/>
    <dgm:cxn modelId="{A1EC13B6-2DAB-4F6D-A8D7-7E0F8E442D47}" type="presOf" srcId="{8B7EC039-C18E-4907-BB39-8BB36702B6C7}" destId="{D449951D-CA33-4808-9F03-380BC51FC710}" srcOrd="0" destOrd="0" presId="urn:microsoft.com/office/officeart/2005/8/layout/hierarchy1"/>
    <dgm:cxn modelId="{3D11EC62-F124-41F4-8487-BFFD22696E38}" type="presOf" srcId="{9CCB488D-E0E6-401C-86B7-2C3B5B7667C1}" destId="{6D730BF6-839C-4DA2-A45A-B674F51A8FA0}" srcOrd="0" destOrd="0" presId="urn:microsoft.com/office/officeart/2005/8/layout/hierarchy1"/>
    <dgm:cxn modelId="{9E4FE7C4-DA37-4976-8FEA-BFE789C23E78}" srcId="{0282BDD6-E75F-4248-B6EB-5C2F31C85B24}" destId="{99E6864B-ADE9-4DF1-944E-C8F82C30256B}" srcOrd="2" destOrd="0" parTransId="{D58D3987-6233-41C8-8C80-4E647EA2F67A}" sibTransId="{A046E390-5645-4542-BDEE-476CD508C669}"/>
    <dgm:cxn modelId="{2FCE2B1F-2F0D-4280-BED8-8F4095E00528}" srcId="{C5B4F3B4-5B11-4AD7-9572-827E8E16910F}" destId="{8F116EAC-E98E-416F-BDAB-315DC4EFD29B}" srcOrd="0" destOrd="0" parTransId="{9F73FAAA-D63F-415D-878C-70EB434BC1AE}" sibTransId="{5A7FADDE-CA16-407C-A413-8E30CADAA8E7}"/>
    <dgm:cxn modelId="{68C915AD-9230-4175-ABCC-221F4053FFA3}" type="presOf" srcId="{13C83167-6291-41DC-88F4-AC4ACFE4E8DD}" destId="{373E68D9-2409-464E-B4B6-5BC50FAC79D0}" srcOrd="0" destOrd="0" presId="urn:microsoft.com/office/officeart/2005/8/layout/hierarchy1"/>
    <dgm:cxn modelId="{24A31A0A-2850-41C2-8E28-8C2ECC9D23BC}" type="presOf" srcId="{49F8F4F2-28CE-4F51-AEB1-618D8EC00AC8}" destId="{F9FAD515-9EF7-4C2F-B6D7-37A650A1AB82}" srcOrd="0" destOrd="0" presId="urn:microsoft.com/office/officeart/2005/8/layout/hierarchy1"/>
    <dgm:cxn modelId="{5D65AA5B-217F-4F3F-BE46-FCA7AF87B291}" srcId="{0282BDD6-E75F-4248-B6EB-5C2F31C85B24}" destId="{34B67E7F-BA4C-4205-9C32-A7A067040FB6}" srcOrd="1" destOrd="0" parTransId="{13C83167-6291-41DC-88F4-AC4ACFE4E8DD}" sibTransId="{4B3046A6-FA39-440E-A01D-8989FEF5A022}"/>
    <dgm:cxn modelId="{F5D38AF8-CC3A-4444-82C0-0AB967EAA43B}" type="presParOf" srcId="{C496B7A6-FC73-4979-A480-87D6F0FB5525}" destId="{52BB794D-0445-4710-9829-14BC64A553F6}" srcOrd="0" destOrd="0" presId="urn:microsoft.com/office/officeart/2005/8/layout/hierarchy1"/>
    <dgm:cxn modelId="{ED5DECDB-591B-4405-81BE-81502F89DFC2}" type="presParOf" srcId="{52BB794D-0445-4710-9829-14BC64A553F6}" destId="{477F2655-6EB4-4258-9E5A-98946EF02F77}" srcOrd="0" destOrd="0" presId="urn:microsoft.com/office/officeart/2005/8/layout/hierarchy1"/>
    <dgm:cxn modelId="{14302098-B001-46E1-BCB2-CC7FCA6C5AE3}" type="presParOf" srcId="{477F2655-6EB4-4258-9E5A-98946EF02F77}" destId="{5B851F7E-DEDF-4953-AD4B-5D8B91697F05}" srcOrd="0" destOrd="0" presId="urn:microsoft.com/office/officeart/2005/8/layout/hierarchy1"/>
    <dgm:cxn modelId="{7A3F7E61-CABD-42E4-827D-A4FF87997511}" type="presParOf" srcId="{477F2655-6EB4-4258-9E5A-98946EF02F77}" destId="{84EEA3FC-AAA5-438D-9581-D4AD48FA62C1}" srcOrd="1" destOrd="0" presId="urn:microsoft.com/office/officeart/2005/8/layout/hierarchy1"/>
    <dgm:cxn modelId="{F861A64A-33AF-4DB7-98C3-5F63EB21A1FA}" type="presParOf" srcId="{52BB794D-0445-4710-9829-14BC64A553F6}" destId="{AEAF52EE-796D-400A-AD2E-17E0EE36F376}" srcOrd="1" destOrd="0" presId="urn:microsoft.com/office/officeart/2005/8/layout/hierarchy1"/>
    <dgm:cxn modelId="{BA626478-96BC-44DF-8F33-58D5C4BB7C5B}" type="presParOf" srcId="{AEAF52EE-796D-400A-AD2E-17E0EE36F376}" destId="{01CF96CA-8C28-4CA0-AA10-30141B957584}" srcOrd="0" destOrd="0" presId="urn:microsoft.com/office/officeart/2005/8/layout/hierarchy1"/>
    <dgm:cxn modelId="{34CD26E3-0667-4D2E-B929-3BFA2EC19C25}" type="presParOf" srcId="{AEAF52EE-796D-400A-AD2E-17E0EE36F376}" destId="{4523AE0B-2332-4B90-B19D-D3B3B83B9031}" srcOrd="1" destOrd="0" presId="urn:microsoft.com/office/officeart/2005/8/layout/hierarchy1"/>
    <dgm:cxn modelId="{EC45358F-37E9-4CBE-B757-AFF94743BD09}" type="presParOf" srcId="{4523AE0B-2332-4B90-B19D-D3B3B83B9031}" destId="{1A3C0C35-B0B6-4CFF-8729-54A23BFAFAF3}" srcOrd="0" destOrd="0" presId="urn:microsoft.com/office/officeart/2005/8/layout/hierarchy1"/>
    <dgm:cxn modelId="{42C20187-9EF1-4B56-A29F-0C1250662BCB}" type="presParOf" srcId="{1A3C0C35-B0B6-4CFF-8729-54A23BFAFAF3}" destId="{A7ADBD63-B3BE-4ACE-BDB3-7451F8A7F5E2}" srcOrd="0" destOrd="0" presId="urn:microsoft.com/office/officeart/2005/8/layout/hierarchy1"/>
    <dgm:cxn modelId="{49CA084F-5F5A-43A0-9892-49A48BA2298C}" type="presParOf" srcId="{1A3C0C35-B0B6-4CFF-8729-54A23BFAFAF3}" destId="{D449951D-CA33-4808-9F03-380BC51FC710}" srcOrd="1" destOrd="0" presId="urn:microsoft.com/office/officeart/2005/8/layout/hierarchy1"/>
    <dgm:cxn modelId="{01FE815B-FB6A-446A-8E57-6567CFB32E4F}" type="presParOf" srcId="{4523AE0B-2332-4B90-B19D-D3B3B83B9031}" destId="{6BA2309E-696E-464C-8064-FE3B6F67356F}" srcOrd="1" destOrd="0" presId="urn:microsoft.com/office/officeart/2005/8/layout/hierarchy1"/>
    <dgm:cxn modelId="{81506DBC-7F39-4996-9C46-1E5465152A85}" type="presParOf" srcId="{6BA2309E-696E-464C-8064-FE3B6F67356F}" destId="{70E2E899-50D2-441F-A038-743073A69A90}" srcOrd="0" destOrd="0" presId="urn:microsoft.com/office/officeart/2005/8/layout/hierarchy1"/>
    <dgm:cxn modelId="{58471802-D3E8-4BC5-B9E7-B40647A4E0ED}" type="presParOf" srcId="{6BA2309E-696E-464C-8064-FE3B6F67356F}" destId="{35475740-BA32-4B8E-9EBA-AC63A2D371BC}" srcOrd="1" destOrd="0" presId="urn:microsoft.com/office/officeart/2005/8/layout/hierarchy1"/>
    <dgm:cxn modelId="{37963077-3B90-4244-B84C-959B8BBA81DE}" type="presParOf" srcId="{35475740-BA32-4B8E-9EBA-AC63A2D371BC}" destId="{4CE65DE6-2D82-4E01-A5AD-68BEBB37F8D9}" srcOrd="0" destOrd="0" presId="urn:microsoft.com/office/officeart/2005/8/layout/hierarchy1"/>
    <dgm:cxn modelId="{76547C11-4EE9-45F3-B861-D4C790B24A87}" type="presParOf" srcId="{4CE65DE6-2D82-4E01-A5AD-68BEBB37F8D9}" destId="{FEF42190-6BDA-4B95-AC6C-B8C053733A67}" srcOrd="0" destOrd="0" presId="urn:microsoft.com/office/officeart/2005/8/layout/hierarchy1"/>
    <dgm:cxn modelId="{DD3E6203-CEF0-4B34-88E3-3B4C2789E934}" type="presParOf" srcId="{4CE65DE6-2D82-4E01-A5AD-68BEBB37F8D9}" destId="{DD45A6A8-CBF5-4B18-AC99-D2946A4E6ACE}" srcOrd="1" destOrd="0" presId="urn:microsoft.com/office/officeart/2005/8/layout/hierarchy1"/>
    <dgm:cxn modelId="{EED01DDC-E8E8-41B0-AC63-79B8C7F31809}" type="presParOf" srcId="{35475740-BA32-4B8E-9EBA-AC63A2D371BC}" destId="{222C7399-5E7A-434A-AD07-52B86C9A3769}" srcOrd="1" destOrd="0" presId="urn:microsoft.com/office/officeart/2005/8/layout/hierarchy1"/>
    <dgm:cxn modelId="{DC5EF7AF-40A3-4BD7-B531-89FEF74CDA4C}" type="presParOf" srcId="{6BA2309E-696E-464C-8064-FE3B6F67356F}" destId="{0BF168E0-89C2-4AE0-8FF8-251FC55EFD1C}" srcOrd="2" destOrd="0" presId="urn:microsoft.com/office/officeart/2005/8/layout/hierarchy1"/>
    <dgm:cxn modelId="{155D2B28-7DA3-475F-B64C-61327DAF19F4}" type="presParOf" srcId="{6BA2309E-696E-464C-8064-FE3B6F67356F}" destId="{36B7CC7C-C327-4201-9CEA-878A8A9D0409}" srcOrd="3" destOrd="0" presId="urn:microsoft.com/office/officeart/2005/8/layout/hierarchy1"/>
    <dgm:cxn modelId="{5A4741B1-A274-4522-92F9-3C2EBB75C999}" type="presParOf" srcId="{36B7CC7C-C327-4201-9CEA-878A8A9D0409}" destId="{D3F5641F-9A43-4B46-B9CE-B4A18E18BFC1}" srcOrd="0" destOrd="0" presId="urn:microsoft.com/office/officeart/2005/8/layout/hierarchy1"/>
    <dgm:cxn modelId="{E137C532-7F13-4023-B59D-62B241916732}" type="presParOf" srcId="{D3F5641F-9A43-4B46-B9CE-B4A18E18BFC1}" destId="{A0386402-81E9-4754-A93D-ECB244C56BE3}" srcOrd="0" destOrd="0" presId="urn:microsoft.com/office/officeart/2005/8/layout/hierarchy1"/>
    <dgm:cxn modelId="{493B82B7-6A73-4FFD-A16F-C8813F20E17A}" type="presParOf" srcId="{D3F5641F-9A43-4B46-B9CE-B4A18E18BFC1}" destId="{F050DD8C-DF51-4CF5-A9A5-8D53D7FE3C6C}" srcOrd="1" destOrd="0" presId="urn:microsoft.com/office/officeart/2005/8/layout/hierarchy1"/>
    <dgm:cxn modelId="{26A59C1E-6BE9-4286-B123-BC3BD8208ABA}" type="presParOf" srcId="{36B7CC7C-C327-4201-9CEA-878A8A9D0409}" destId="{EEBA05EA-BB16-4E6F-AF6A-A146B7B6D2C5}" srcOrd="1" destOrd="0" presId="urn:microsoft.com/office/officeart/2005/8/layout/hierarchy1"/>
    <dgm:cxn modelId="{B6A81636-08D5-431D-86F8-0AF9B7E3094B}" type="presParOf" srcId="{EEBA05EA-BB16-4E6F-AF6A-A146B7B6D2C5}" destId="{233F5679-3200-446A-A892-98466E653F34}" srcOrd="0" destOrd="0" presId="urn:microsoft.com/office/officeart/2005/8/layout/hierarchy1"/>
    <dgm:cxn modelId="{8CB1FB05-D716-4BF6-848B-FE347048B931}" type="presParOf" srcId="{EEBA05EA-BB16-4E6F-AF6A-A146B7B6D2C5}" destId="{7143DDCD-5020-4E71-9775-EE5AE86E0BC8}" srcOrd="1" destOrd="0" presId="urn:microsoft.com/office/officeart/2005/8/layout/hierarchy1"/>
    <dgm:cxn modelId="{CFF0273C-D1D6-49CE-9E1D-0686475A87F5}" type="presParOf" srcId="{7143DDCD-5020-4E71-9775-EE5AE86E0BC8}" destId="{69BCF976-ABC7-4880-B636-6F00360B9DEF}" srcOrd="0" destOrd="0" presId="urn:microsoft.com/office/officeart/2005/8/layout/hierarchy1"/>
    <dgm:cxn modelId="{AEDAA74E-86D3-4F87-BF33-48199A7410D8}" type="presParOf" srcId="{69BCF976-ABC7-4880-B636-6F00360B9DEF}" destId="{7E7DB344-D630-4E96-8667-C10DA2C7B0C5}" srcOrd="0" destOrd="0" presId="urn:microsoft.com/office/officeart/2005/8/layout/hierarchy1"/>
    <dgm:cxn modelId="{45E080DB-E856-4F24-B8B9-69B840DD92FA}" type="presParOf" srcId="{69BCF976-ABC7-4880-B636-6F00360B9DEF}" destId="{52D4F4E3-2C22-4012-BB0B-8CCE303485D4}" srcOrd="1" destOrd="0" presId="urn:microsoft.com/office/officeart/2005/8/layout/hierarchy1"/>
    <dgm:cxn modelId="{88468290-0920-45FA-B79D-217134BB7B11}" type="presParOf" srcId="{7143DDCD-5020-4E71-9775-EE5AE86E0BC8}" destId="{BA3CCB6E-F017-4645-878E-27F7CB1A444F}" srcOrd="1" destOrd="0" presId="urn:microsoft.com/office/officeart/2005/8/layout/hierarchy1"/>
    <dgm:cxn modelId="{F1E92CB8-E676-4885-A359-BA803E80A683}" type="presParOf" srcId="{EEBA05EA-BB16-4E6F-AF6A-A146B7B6D2C5}" destId="{373E68D9-2409-464E-B4B6-5BC50FAC79D0}" srcOrd="2" destOrd="0" presId="urn:microsoft.com/office/officeart/2005/8/layout/hierarchy1"/>
    <dgm:cxn modelId="{2CE6D6D8-D7AC-4E05-9273-085676AD6EF0}" type="presParOf" srcId="{EEBA05EA-BB16-4E6F-AF6A-A146B7B6D2C5}" destId="{809ABA41-69D2-40F1-BE4F-ED25F21DC18F}" srcOrd="3" destOrd="0" presId="urn:microsoft.com/office/officeart/2005/8/layout/hierarchy1"/>
    <dgm:cxn modelId="{FB0D2B54-F23A-40BC-8BE2-C25082B566A8}" type="presParOf" srcId="{809ABA41-69D2-40F1-BE4F-ED25F21DC18F}" destId="{51DF3188-78B3-4792-B610-72070CD7106A}" srcOrd="0" destOrd="0" presId="urn:microsoft.com/office/officeart/2005/8/layout/hierarchy1"/>
    <dgm:cxn modelId="{7C96DE98-5755-4F0F-91D4-9B0261D0F5F4}" type="presParOf" srcId="{51DF3188-78B3-4792-B610-72070CD7106A}" destId="{E7701258-F911-4F20-9D47-560B875EEF3C}" srcOrd="0" destOrd="0" presId="urn:microsoft.com/office/officeart/2005/8/layout/hierarchy1"/>
    <dgm:cxn modelId="{95A50145-134A-4D61-96F3-E02D62082A3B}" type="presParOf" srcId="{51DF3188-78B3-4792-B610-72070CD7106A}" destId="{B6643EDF-DA98-4DC6-A6BE-CFDC2EF5663E}" srcOrd="1" destOrd="0" presId="urn:microsoft.com/office/officeart/2005/8/layout/hierarchy1"/>
    <dgm:cxn modelId="{272BDA45-128A-4B56-BF9C-08CC05BA50B6}" type="presParOf" srcId="{809ABA41-69D2-40F1-BE4F-ED25F21DC18F}" destId="{571D1339-0862-414D-A7C7-1340893FDF94}" srcOrd="1" destOrd="0" presId="urn:microsoft.com/office/officeart/2005/8/layout/hierarchy1"/>
    <dgm:cxn modelId="{38DEBDF5-8C44-4893-BC88-323E5CE1E2F5}" type="presParOf" srcId="{EEBA05EA-BB16-4E6F-AF6A-A146B7B6D2C5}" destId="{7EA3B249-9F3F-48A1-BC6A-FFB5E0967F42}" srcOrd="4" destOrd="0" presId="urn:microsoft.com/office/officeart/2005/8/layout/hierarchy1"/>
    <dgm:cxn modelId="{3EC1A221-8765-47D0-8412-098357995C1B}" type="presParOf" srcId="{EEBA05EA-BB16-4E6F-AF6A-A146B7B6D2C5}" destId="{76B5A35E-7032-410A-B7C5-4BFC1A419C1B}" srcOrd="5" destOrd="0" presId="urn:microsoft.com/office/officeart/2005/8/layout/hierarchy1"/>
    <dgm:cxn modelId="{1BB4BBBB-3D74-4C7E-AFB1-1FE78CFBABAD}" type="presParOf" srcId="{76B5A35E-7032-410A-B7C5-4BFC1A419C1B}" destId="{F54087B2-18CA-447A-87B7-BA3643928BF7}" srcOrd="0" destOrd="0" presId="urn:microsoft.com/office/officeart/2005/8/layout/hierarchy1"/>
    <dgm:cxn modelId="{4156320C-8167-4EBA-90B2-2A1BCBD458FC}" type="presParOf" srcId="{F54087B2-18CA-447A-87B7-BA3643928BF7}" destId="{E19A9C3C-7A72-4803-8B6A-36F0124949BC}" srcOrd="0" destOrd="0" presId="urn:microsoft.com/office/officeart/2005/8/layout/hierarchy1"/>
    <dgm:cxn modelId="{E03251F2-1883-4137-B6DA-078407380D17}" type="presParOf" srcId="{F54087B2-18CA-447A-87B7-BA3643928BF7}" destId="{1CD97DA2-25F8-4035-AD7C-648C39F50FE3}" srcOrd="1" destOrd="0" presId="urn:microsoft.com/office/officeart/2005/8/layout/hierarchy1"/>
    <dgm:cxn modelId="{770286C2-D81D-452F-899F-43A77D508DD4}" type="presParOf" srcId="{76B5A35E-7032-410A-B7C5-4BFC1A419C1B}" destId="{C6841861-1FD7-4450-91CD-BFB254C825C1}" srcOrd="1" destOrd="0" presId="urn:microsoft.com/office/officeart/2005/8/layout/hierarchy1"/>
    <dgm:cxn modelId="{373FA4C0-AF6B-4C21-9ADB-D3C3A70799C6}" type="presParOf" srcId="{C6841861-1FD7-4450-91CD-BFB254C825C1}" destId="{9BBDF0A2-938D-43B3-A79E-4985450281A7}" srcOrd="0" destOrd="0" presId="urn:microsoft.com/office/officeart/2005/8/layout/hierarchy1"/>
    <dgm:cxn modelId="{A2001BE7-3831-4BA3-A593-250C26E2CB7B}" type="presParOf" srcId="{C6841861-1FD7-4450-91CD-BFB254C825C1}" destId="{4E4CCB2B-60A0-4FDA-9A63-6B66396E6B86}" srcOrd="1" destOrd="0" presId="urn:microsoft.com/office/officeart/2005/8/layout/hierarchy1"/>
    <dgm:cxn modelId="{AD98DA6E-2F23-44DC-92CC-5AC1A5E9C204}" type="presParOf" srcId="{4E4CCB2B-60A0-4FDA-9A63-6B66396E6B86}" destId="{B0FC4EBE-3163-4131-A31B-AB1A3AC4981A}" srcOrd="0" destOrd="0" presId="urn:microsoft.com/office/officeart/2005/8/layout/hierarchy1"/>
    <dgm:cxn modelId="{6A545C02-043E-4DFB-93AD-7BB9FE46496A}" type="presParOf" srcId="{B0FC4EBE-3163-4131-A31B-AB1A3AC4981A}" destId="{18B4262D-20B2-451D-81DD-D4160BB36AC9}" srcOrd="0" destOrd="0" presId="urn:microsoft.com/office/officeart/2005/8/layout/hierarchy1"/>
    <dgm:cxn modelId="{5AC08842-E2DA-4017-B615-D051630FFA44}" type="presParOf" srcId="{B0FC4EBE-3163-4131-A31B-AB1A3AC4981A}" destId="{F9FAD515-9EF7-4C2F-B6D7-37A650A1AB82}" srcOrd="1" destOrd="0" presId="urn:microsoft.com/office/officeart/2005/8/layout/hierarchy1"/>
    <dgm:cxn modelId="{5E9A4796-5FE6-4B03-BB22-EFDAE0DB852C}" type="presParOf" srcId="{4E4CCB2B-60A0-4FDA-9A63-6B66396E6B86}" destId="{40A32F63-2B20-4B5D-AAAB-AE9C2C167A72}" srcOrd="1" destOrd="0" presId="urn:microsoft.com/office/officeart/2005/8/layout/hierarchy1"/>
    <dgm:cxn modelId="{AD499A43-F84C-4BB1-A9A4-1607CB49795A}" type="presParOf" srcId="{C6841861-1FD7-4450-91CD-BFB254C825C1}" destId="{6D730BF6-839C-4DA2-A45A-B674F51A8FA0}" srcOrd="2" destOrd="0" presId="urn:microsoft.com/office/officeart/2005/8/layout/hierarchy1"/>
    <dgm:cxn modelId="{D7C62822-10FC-41E1-A8AA-B51AEA8CC5CF}" type="presParOf" srcId="{C6841861-1FD7-4450-91CD-BFB254C825C1}" destId="{F870219E-CD4F-4ABC-AC88-F9C53C9D1B23}" srcOrd="3" destOrd="0" presId="urn:microsoft.com/office/officeart/2005/8/layout/hierarchy1"/>
    <dgm:cxn modelId="{F8B0288D-8A8E-4CDF-B9A3-AC955BFDFF79}" type="presParOf" srcId="{F870219E-CD4F-4ABC-AC88-F9C53C9D1B23}" destId="{4BD2D255-786E-42BC-BFF8-A2C967E3861F}" srcOrd="0" destOrd="0" presId="urn:microsoft.com/office/officeart/2005/8/layout/hierarchy1"/>
    <dgm:cxn modelId="{43C4414D-A01C-4E38-A65C-6E7699E7924D}" type="presParOf" srcId="{4BD2D255-786E-42BC-BFF8-A2C967E3861F}" destId="{875F15E9-5A78-4576-9F82-E0CFBCD36770}" srcOrd="0" destOrd="0" presId="urn:microsoft.com/office/officeart/2005/8/layout/hierarchy1"/>
    <dgm:cxn modelId="{77B4A054-5C0D-459F-8D19-6F11E3C5EE6F}" type="presParOf" srcId="{4BD2D255-786E-42BC-BFF8-A2C967E3861F}" destId="{35836A3C-F31E-4A70-BD3E-3C22D9DD61E6}" srcOrd="1" destOrd="0" presId="urn:microsoft.com/office/officeart/2005/8/layout/hierarchy1"/>
    <dgm:cxn modelId="{F56C5FA0-8D0F-4D57-A556-5925C977C390}" type="presParOf" srcId="{F870219E-CD4F-4ABC-AC88-F9C53C9D1B23}" destId="{2762D47C-D03A-4278-85B9-6C29AEC06693}" srcOrd="1" destOrd="0" presId="urn:microsoft.com/office/officeart/2005/8/layout/hierarchy1"/>
    <dgm:cxn modelId="{B4C6FAF5-4D13-4CDB-BFF2-D2971913F544}" type="presParOf" srcId="{AEAF52EE-796D-400A-AD2E-17E0EE36F376}" destId="{430FF2B3-F040-455C-B691-61BF664F3722}" srcOrd="2" destOrd="0" presId="urn:microsoft.com/office/officeart/2005/8/layout/hierarchy1"/>
    <dgm:cxn modelId="{2581BAD5-48CD-415C-9909-35E3AF56ECB7}" type="presParOf" srcId="{AEAF52EE-796D-400A-AD2E-17E0EE36F376}" destId="{4244C84D-F510-4311-A74F-6D1C9E15B5AA}" srcOrd="3" destOrd="0" presId="urn:microsoft.com/office/officeart/2005/8/layout/hierarchy1"/>
    <dgm:cxn modelId="{92D8C9DE-EE89-48F2-A461-577E899ADA61}" type="presParOf" srcId="{4244C84D-F510-4311-A74F-6D1C9E15B5AA}" destId="{8B1A36C0-5C4C-40FC-86B0-2749302C3E15}" srcOrd="0" destOrd="0" presId="urn:microsoft.com/office/officeart/2005/8/layout/hierarchy1"/>
    <dgm:cxn modelId="{5771AFED-9558-4ACB-A457-36285F110D95}" type="presParOf" srcId="{8B1A36C0-5C4C-40FC-86B0-2749302C3E15}" destId="{B6E33693-C2B6-4029-8A28-AB8FAB43C531}" srcOrd="0" destOrd="0" presId="urn:microsoft.com/office/officeart/2005/8/layout/hierarchy1"/>
    <dgm:cxn modelId="{3EA36810-8BA9-434F-B7FD-60B626D6AC3D}" type="presParOf" srcId="{8B1A36C0-5C4C-40FC-86B0-2749302C3E15}" destId="{134664EB-D5DD-4898-84FB-CA966D188A5D}" srcOrd="1" destOrd="0" presId="urn:microsoft.com/office/officeart/2005/8/layout/hierarchy1"/>
    <dgm:cxn modelId="{0EB4F24B-1DD2-4C21-B74C-FC2E52A2FEA6}" type="presParOf" srcId="{4244C84D-F510-4311-A74F-6D1C9E15B5AA}" destId="{87705DAC-06F2-4F2A-B8EF-511FC433C29E}" srcOrd="1" destOrd="0" presId="urn:microsoft.com/office/officeart/2005/8/layout/hierarchy1"/>
    <dgm:cxn modelId="{1DC350EF-C137-4A99-9608-996FD6374C0F}" type="presParOf" srcId="{87705DAC-06F2-4F2A-B8EF-511FC433C29E}" destId="{4EC142C1-D2D3-408D-A322-6174576FEB92}" srcOrd="0" destOrd="0" presId="urn:microsoft.com/office/officeart/2005/8/layout/hierarchy1"/>
    <dgm:cxn modelId="{03E71948-92A3-4710-9846-3A2F71630CA5}" type="presParOf" srcId="{87705DAC-06F2-4F2A-B8EF-511FC433C29E}" destId="{511A750D-62C0-49E3-9D8E-B05552F929F8}" srcOrd="1" destOrd="0" presId="urn:microsoft.com/office/officeart/2005/8/layout/hierarchy1"/>
    <dgm:cxn modelId="{B37DE960-5979-447D-8323-460C42EF58D3}" type="presParOf" srcId="{511A750D-62C0-49E3-9D8E-B05552F929F8}" destId="{D108AD66-7917-4EF6-BBB5-EA9F680CB1D8}" srcOrd="0" destOrd="0" presId="urn:microsoft.com/office/officeart/2005/8/layout/hierarchy1"/>
    <dgm:cxn modelId="{D85967C2-E488-4DB1-8C7C-20DC4B87ABAF}" type="presParOf" srcId="{D108AD66-7917-4EF6-BBB5-EA9F680CB1D8}" destId="{257B318E-2BD9-4F73-8507-ABD1937F9FA2}" srcOrd="0" destOrd="0" presId="urn:microsoft.com/office/officeart/2005/8/layout/hierarchy1"/>
    <dgm:cxn modelId="{70DC8BA3-DE49-423D-9BEA-4D69065C59ED}" type="presParOf" srcId="{D108AD66-7917-4EF6-BBB5-EA9F680CB1D8}" destId="{37E86CCE-859A-430F-84AF-3E80A5E45041}" srcOrd="1" destOrd="0" presId="urn:microsoft.com/office/officeart/2005/8/layout/hierarchy1"/>
    <dgm:cxn modelId="{78795A32-2F21-49C7-932E-070CC6F98A0F}" type="presParOf" srcId="{511A750D-62C0-49E3-9D8E-B05552F929F8}" destId="{596B5E9C-1608-4808-8882-C64E5F19119F}" srcOrd="1" destOrd="0" presId="urn:microsoft.com/office/officeart/2005/8/layout/hierarchy1"/>
    <dgm:cxn modelId="{33579BEE-496C-42A2-B318-870C25DCE27E}" type="presParOf" srcId="{596B5E9C-1608-4808-8882-C64E5F19119F}" destId="{3E27A944-C4AD-41CC-B1F6-5AB72F427031}" srcOrd="0" destOrd="0" presId="urn:microsoft.com/office/officeart/2005/8/layout/hierarchy1"/>
    <dgm:cxn modelId="{D888529E-05CA-4E48-9877-91E4ADCF2B4F}" type="presParOf" srcId="{596B5E9C-1608-4808-8882-C64E5F19119F}" destId="{C930F2EA-A8AA-4A9D-9339-31687A5E034D}" srcOrd="1" destOrd="0" presId="urn:microsoft.com/office/officeart/2005/8/layout/hierarchy1"/>
    <dgm:cxn modelId="{79237E3E-3BF2-4864-82E7-33B04DC6D238}" type="presParOf" srcId="{C930F2EA-A8AA-4A9D-9339-31687A5E034D}" destId="{8040416B-D297-49CB-A94C-40311500E872}" srcOrd="0" destOrd="0" presId="urn:microsoft.com/office/officeart/2005/8/layout/hierarchy1"/>
    <dgm:cxn modelId="{9F5300CA-B2BB-4777-9789-DF4297FE9168}" type="presParOf" srcId="{8040416B-D297-49CB-A94C-40311500E872}" destId="{AD6D33C0-1B71-41ED-96A5-991E3687845B}" srcOrd="0" destOrd="0" presId="urn:microsoft.com/office/officeart/2005/8/layout/hierarchy1"/>
    <dgm:cxn modelId="{FE72E914-3FF5-4AF8-B85D-1BB1818BBD55}" type="presParOf" srcId="{8040416B-D297-49CB-A94C-40311500E872}" destId="{DBBD07EF-1CA7-4600-A083-A4EC7051E303}" srcOrd="1" destOrd="0" presId="urn:microsoft.com/office/officeart/2005/8/layout/hierarchy1"/>
    <dgm:cxn modelId="{69CDF455-DF87-46F1-892F-CDBCDC0FE7CA}" type="presParOf" srcId="{C930F2EA-A8AA-4A9D-9339-31687A5E034D}" destId="{BA3BF21D-2360-4B5E-93DC-0D7B3B8FC4D0}" srcOrd="1" destOrd="0" presId="urn:microsoft.com/office/officeart/2005/8/layout/hierarchy1"/>
    <dgm:cxn modelId="{FE004658-F44F-4F2B-9D2D-3CE96D9A912A}" type="presParOf" srcId="{596B5E9C-1608-4808-8882-C64E5F19119F}" destId="{9645887F-27DB-4C55-B9A2-E9A04D03C816}" srcOrd="2" destOrd="0" presId="urn:microsoft.com/office/officeart/2005/8/layout/hierarchy1"/>
    <dgm:cxn modelId="{671B1BF3-E23D-4B12-A1F8-12C2C998577D}" type="presParOf" srcId="{596B5E9C-1608-4808-8882-C64E5F19119F}" destId="{498C1354-B113-475B-9A8F-9D3CA61F816A}" srcOrd="3" destOrd="0" presId="urn:microsoft.com/office/officeart/2005/8/layout/hierarchy1"/>
    <dgm:cxn modelId="{0F48B0D9-C593-4EC4-983B-154F31CF832A}" type="presParOf" srcId="{498C1354-B113-475B-9A8F-9D3CA61F816A}" destId="{B01B2019-935C-44EB-A79E-AD6E90120F70}" srcOrd="0" destOrd="0" presId="urn:microsoft.com/office/officeart/2005/8/layout/hierarchy1"/>
    <dgm:cxn modelId="{617AF2EA-9B8B-4C3F-A07C-A404788144AD}" type="presParOf" srcId="{B01B2019-935C-44EB-A79E-AD6E90120F70}" destId="{84B0EB7E-2C3D-4E15-81F5-4AB789FCEFE5}" srcOrd="0" destOrd="0" presId="urn:microsoft.com/office/officeart/2005/8/layout/hierarchy1"/>
    <dgm:cxn modelId="{4C23FCB3-E554-42A7-B58E-C159230A26A0}" type="presParOf" srcId="{B01B2019-935C-44EB-A79E-AD6E90120F70}" destId="{B4358306-4817-4220-A2BF-C779E7FA9D39}" srcOrd="1" destOrd="0" presId="urn:microsoft.com/office/officeart/2005/8/layout/hierarchy1"/>
    <dgm:cxn modelId="{C7194F64-4D72-4FCE-ACD6-FCE8F6BCB47F}" type="presParOf" srcId="{498C1354-B113-475B-9A8F-9D3CA61F816A}" destId="{08602153-D187-4DAE-9E04-190F7143271C}" srcOrd="1" destOrd="0" presId="urn:microsoft.com/office/officeart/2005/8/layout/hierarchy1"/>
    <dgm:cxn modelId="{E58C8245-B7E8-4252-9D0E-A7696D4D88D0}" type="presParOf" srcId="{87705DAC-06F2-4F2A-B8EF-511FC433C29E}" destId="{2E7AD83B-C5EE-4AA3-887F-89C277777412}" srcOrd="2" destOrd="0" presId="urn:microsoft.com/office/officeart/2005/8/layout/hierarchy1"/>
    <dgm:cxn modelId="{550C6849-8733-435A-BB44-DF0216170381}" type="presParOf" srcId="{87705DAC-06F2-4F2A-B8EF-511FC433C29E}" destId="{79059B6A-DE22-49B3-AF7F-B8E3D092C81C}" srcOrd="3" destOrd="0" presId="urn:microsoft.com/office/officeart/2005/8/layout/hierarchy1"/>
    <dgm:cxn modelId="{92B143DA-40B0-4F4E-B94F-40AC75F0D0AE}" type="presParOf" srcId="{79059B6A-DE22-49B3-AF7F-B8E3D092C81C}" destId="{8F4D0D73-18FA-4A32-91CF-AF690EB78488}" srcOrd="0" destOrd="0" presId="urn:microsoft.com/office/officeart/2005/8/layout/hierarchy1"/>
    <dgm:cxn modelId="{57644CA0-574B-45F5-94C5-E1F926ABECA0}" type="presParOf" srcId="{8F4D0D73-18FA-4A32-91CF-AF690EB78488}" destId="{D15B6E5F-11DE-4FA2-AFD2-AE3C9934DDC7}" srcOrd="0" destOrd="0" presId="urn:microsoft.com/office/officeart/2005/8/layout/hierarchy1"/>
    <dgm:cxn modelId="{E0200D08-3F99-4B98-8972-56E6C56CA894}" type="presParOf" srcId="{8F4D0D73-18FA-4A32-91CF-AF690EB78488}" destId="{7D2D3E84-378E-4474-A74A-C4F296ABAF53}" srcOrd="1" destOrd="0" presId="urn:microsoft.com/office/officeart/2005/8/layout/hierarchy1"/>
    <dgm:cxn modelId="{3435C7BA-F63B-4B85-9FF2-4F390C355EFE}" type="presParOf" srcId="{79059B6A-DE22-49B3-AF7F-B8E3D092C81C}" destId="{0C6DF45C-C13F-4525-8F66-D8867AD2F6D1}" srcOrd="1" destOrd="0" presId="urn:microsoft.com/office/officeart/2005/8/layout/hierarchy1"/>
    <dgm:cxn modelId="{A43FC8F3-3E71-4FA8-8223-D11B03C8AD11}" type="presParOf" srcId="{0C6DF45C-C13F-4525-8F66-D8867AD2F6D1}" destId="{FA8FEA42-FBA8-45A1-A8BA-118007D1D81D}" srcOrd="0" destOrd="0" presId="urn:microsoft.com/office/officeart/2005/8/layout/hierarchy1"/>
    <dgm:cxn modelId="{669E21F4-FB5F-4CFC-B248-3ADB86DA7DB5}" type="presParOf" srcId="{0C6DF45C-C13F-4525-8F66-D8867AD2F6D1}" destId="{0242FF30-9BF6-4C01-9D1F-603F7E1B5803}" srcOrd="1" destOrd="0" presId="urn:microsoft.com/office/officeart/2005/8/layout/hierarchy1"/>
    <dgm:cxn modelId="{A874DB87-6C08-4DD5-A215-D5E7C7CDFAA5}" type="presParOf" srcId="{0242FF30-9BF6-4C01-9D1F-603F7E1B5803}" destId="{1AFD54EE-131A-4F82-8255-FE35A8C91F8B}" srcOrd="0" destOrd="0" presId="urn:microsoft.com/office/officeart/2005/8/layout/hierarchy1"/>
    <dgm:cxn modelId="{2805B067-1D97-4C8E-ADB3-F8AC570DAC57}" type="presParOf" srcId="{1AFD54EE-131A-4F82-8255-FE35A8C91F8B}" destId="{344721BF-1705-4996-9E7E-7B55B47DE680}" srcOrd="0" destOrd="0" presId="urn:microsoft.com/office/officeart/2005/8/layout/hierarchy1"/>
    <dgm:cxn modelId="{2FE5A055-0D85-417C-80D7-610B241AA11E}" type="presParOf" srcId="{1AFD54EE-131A-4F82-8255-FE35A8C91F8B}" destId="{EF2902F8-1FEF-45C3-93D5-0868D1E464D8}" srcOrd="1" destOrd="0" presId="urn:microsoft.com/office/officeart/2005/8/layout/hierarchy1"/>
    <dgm:cxn modelId="{C081519E-75A5-47CE-90AE-1127695B8E90}" type="presParOf" srcId="{0242FF30-9BF6-4C01-9D1F-603F7E1B5803}" destId="{D32EAE78-8931-40DB-9D37-8CF1E8E0FF51}" srcOrd="1" destOrd="0" presId="urn:microsoft.com/office/officeart/2005/8/layout/hierarchy1"/>
    <dgm:cxn modelId="{9564D68E-64C3-4CD6-984D-864BA84E211B}" type="presParOf" srcId="{0C6DF45C-C13F-4525-8F66-D8867AD2F6D1}" destId="{FBD98770-3CBC-4AE9-B01B-49697C965CA4}" srcOrd="2" destOrd="0" presId="urn:microsoft.com/office/officeart/2005/8/layout/hierarchy1"/>
    <dgm:cxn modelId="{237D435C-04F0-41B7-8B0C-26199365D109}" type="presParOf" srcId="{0C6DF45C-C13F-4525-8F66-D8867AD2F6D1}" destId="{C908D685-A540-4D56-9E8B-7EB129DDCED1}" srcOrd="3" destOrd="0" presId="urn:microsoft.com/office/officeart/2005/8/layout/hierarchy1"/>
    <dgm:cxn modelId="{0E180D3E-5911-489A-ABED-8F4C920F69ED}" type="presParOf" srcId="{C908D685-A540-4D56-9E8B-7EB129DDCED1}" destId="{6425644F-DCC2-4CF9-9464-8731C9EED0FD}" srcOrd="0" destOrd="0" presId="urn:microsoft.com/office/officeart/2005/8/layout/hierarchy1"/>
    <dgm:cxn modelId="{8BBE038F-F112-4E9F-9961-6A196239DDDB}" type="presParOf" srcId="{6425644F-DCC2-4CF9-9464-8731C9EED0FD}" destId="{FCAFC457-FCCE-4E4B-B10A-2655C21DD0C7}" srcOrd="0" destOrd="0" presId="urn:microsoft.com/office/officeart/2005/8/layout/hierarchy1"/>
    <dgm:cxn modelId="{A86C1E50-BA04-4A95-984C-0B1CEBA3A52C}" type="presParOf" srcId="{6425644F-DCC2-4CF9-9464-8731C9EED0FD}" destId="{5BCD9F23-217E-460E-A63B-2D13B6F7A3D2}" srcOrd="1" destOrd="0" presId="urn:microsoft.com/office/officeart/2005/8/layout/hierarchy1"/>
    <dgm:cxn modelId="{563380C1-79ED-4B1A-8D58-FB4FC5879A33}" type="presParOf" srcId="{C908D685-A540-4D56-9E8B-7EB129DDCED1}" destId="{55E831DB-0B88-4840-8E7A-B707DE86ECA6}" srcOrd="1" destOrd="0" presId="urn:microsoft.com/office/officeart/2005/8/layout/hierarchy1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F1E204E-4624-4E20-B93B-478664B48C78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9D2B617-8798-4027-92BE-18BDF603D86E}">
      <dgm:prSet phldrT="[Текст]"/>
      <dgm:spPr/>
      <dgm:t>
        <a:bodyPr/>
        <a:lstStyle/>
        <a:p>
          <a:r>
            <a:rPr lang="ru-RU" dirty="0" smtClean="0"/>
            <a:t>Зиголенко Александр Александрович 1981</a:t>
          </a:r>
          <a:endParaRPr lang="ru-RU" dirty="0"/>
        </a:p>
      </dgm:t>
    </dgm:pt>
    <dgm:pt modelId="{4700C368-6953-45EC-8BF4-7646F48ABF15}" type="parTrans" cxnId="{E22EB983-8DB5-424F-ABD6-47A832137A4E}">
      <dgm:prSet/>
      <dgm:spPr/>
      <dgm:t>
        <a:bodyPr/>
        <a:lstStyle/>
        <a:p>
          <a:endParaRPr lang="ru-RU"/>
        </a:p>
      </dgm:t>
    </dgm:pt>
    <dgm:pt modelId="{730ABDCA-0EF9-44D8-983B-1CF533D2FE6F}" type="sibTrans" cxnId="{E22EB983-8DB5-424F-ABD6-47A832137A4E}">
      <dgm:prSet/>
      <dgm:spPr/>
      <dgm:t>
        <a:bodyPr/>
        <a:lstStyle/>
        <a:p>
          <a:endParaRPr lang="ru-RU"/>
        </a:p>
      </dgm:t>
    </dgm:pt>
    <dgm:pt modelId="{90AA4907-324A-4B35-BDF4-D14DE1849A4E}">
      <dgm:prSet phldrT="[Текст]"/>
      <dgm:spPr/>
      <dgm:t>
        <a:bodyPr/>
        <a:lstStyle/>
        <a:p>
          <a:r>
            <a:rPr lang="ru-RU" dirty="0" smtClean="0"/>
            <a:t>Зиголенко Александр Петрович </a:t>
          </a:r>
        </a:p>
        <a:p>
          <a:r>
            <a:rPr lang="ru-RU" dirty="0" smtClean="0"/>
            <a:t>1951-2003</a:t>
          </a:r>
          <a:endParaRPr lang="ru-RU" dirty="0"/>
        </a:p>
      </dgm:t>
    </dgm:pt>
    <dgm:pt modelId="{AB026DBA-A078-4280-B83B-8C03A16A4C62}" type="parTrans" cxnId="{40FA04D6-C1A5-4FA9-B9AA-8C74834B023D}">
      <dgm:prSet/>
      <dgm:spPr/>
      <dgm:t>
        <a:bodyPr/>
        <a:lstStyle/>
        <a:p>
          <a:endParaRPr lang="ru-RU"/>
        </a:p>
      </dgm:t>
    </dgm:pt>
    <dgm:pt modelId="{9B6D6162-9BB7-40D8-93A8-A8B642A871DE}" type="sibTrans" cxnId="{40FA04D6-C1A5-4FA9-B9AA-8C74834B023D}">
      <dgm:prSet/>
      <dgm:spPr/>
      <dgm:t>
        <a:bodyPr/>
        <a:lstStyle/>
        <a:p>
          <a:endParaRPr lang="ru-RU"/>
        </a:p>
      </dgm:t>
    </dgm:pt>
    <dgm:pt modelId="{CEFF0FBF-94C9-4043-9657-0FACEC2C84C1}">
      <dgm:prSet phldrT="[Текст]"/>
      <dgm:spPr/>
      <dgm:t>
        <a:bodyPr/>
        <a:lstStyle/>
        <a:p>
          <a:r>
            <a:rPr lang="ru-RU" dirty="0" smtClean="0"/>
            <a:t>Зиголенко Петр Михайлович </a:t>
          </a:r>
        </a:p>
        <a:p>
          <a:r>
            <a:rPr lang="ru-RU" dirty="0" smtClean="0"/>
            <a:t>1921- 1997</a:t>
          </a:r>
          <a:endParaRPr lang="ru-RU" dirty="0"/>
        </a:p>
      </dgm:t>
    </dgm:pt>
    <dgm:pt modelId="{9296F3DF-E8F2-4C0C-B437-A616E584B0D9}" type="parTrans" cxnId="{902DE8D8-9215-4F03-A361-049296B0FB23}">
      <dgm:prSet/>
      <dgm:spPr/>
      <dgm:t>
        <a:bodyPr/>
        <a:lstStyle/>
        <a:p>
          <a:endParaRPr lang="ru-RU"/>
        </a:p>
      </dgm:t>
    </dgm:pt>
    <dgm:pt modelId="{0CA6B75C-D708-4422-9CAF-30CDE8CAD552}" type="sibTrans" cxnId="{902DE8D8-9215-4F03-A361-049296B0FB23}">
      <dgm:prSet/>
      <dgm:spPr/>
      <dgm:t>
        <a:bodyPr/>
        <a:lstStyle/>
        <a:p>
          <a:endParaRPr lang="ru-RU"/>
        </a:p>
      </dgm:t>
    </dgm:pt>
    <dgm:pt modelId="{CA6AD326-051A-4DF1-9AD8-194BFA004FC9}">
      <dgm:prSet phldrT="[Текст]"/>
      <dgm:spPr/>
      <dgm:t>
        <a:bodyPr/>
        <a:lstStyle/>
        <a:p>
          <a:r>
            <a:rPr lang="ru-RU" dirty="0" smtClean="0"/>
            <a:t>Назарова Мария Петровна </a:t>
          </a:r>
        </a:p>
        <a:p>
          <a:r>
            <a:rPr lang="ru-RU" dirty="0" smtClean="0"/>
            <a:t>1928- 2006</a:t>
          </a:r>
          <a:endParaRPr lang="ru-RU" dirty="0"/>
        </a:p>
      </dgm:t>
    </dgm:pt>
    <dgm:pt modelId="{5B048BFA-179C-4292-9AEC-4F99EF0B5E1D}" type="parTrans" cxnId="{707C6BB0-D17E-4917-B601-8D810716A54C}">
      <dgm:prSet/>
      <dgm:spPr/>
      <dgm:t>
        <a:bodyPr/>
        <a:lstStyle/>
        <a:p>
          <a:endParaRPr lang="ru-RU"/>
        </a:p>
      </dgm:t>
    </dgm:pt>
    <dgm:pt modelId="{FB31F881-5A9A-4CC7-999F-8423BBD8C189}" type="sibTrans" cxnId="{707C6BB0-D17E-4917-B601-8D810716A54C}">
      <dgm:prSet/>
      <dgm:spPr/>
      <dgm:t>
        <a:bodyPr/>
        <a:lstStyle/>
        <a:p>
          <a:endParaRPr lang="ru-RU"/>
        </a:p>
      </dgm:t>
    </dgm:pt>
    <dgm:pt modelId="{372B0EEF-DF1A-4245-8876-53F179F76B5E}">
      <dgm:prSet phldrT="[Текст]"/>
      <dgm:spPr/>
      <dgm:t>
        <a:bodyPr/>
        <a:lstStyle/>
        <a:p>
          <a:r>
            <a:rPr lang="ru-RU" dirty="0" smtClean="0"/>
            <a:t>Елизарова Елена Владимировна 1950</a:t>
          </a:r>
          <a:endParaRPr lang="ru-RU" dirty="0"/>
        </a:p>
      </dgm:t>
    </dgm:pt>
    <dgm:pt modelId="{9C8EA4EF-D07B-49FB-967D-959B50364AF7}" type="parTrans" cxnId="{9399F152-05DB-4E5F-8036-7CAD47A9D74C}">
      <dgm:prSet/>
      <dgm:spPr/>
      <dgm:t>
        <a:bodyPr/>
        <a:lstStyle/>
        <a:p>
          <a:endParaRPr lang="ru-RU"/>
        </a:p>
      </dgm:t>
    </dgm:pt>
    <dgm:pt modelId="{2F88D219-B0B3-4851-B48C-E25E1097A394}" type="sibTrans" cxnId="{9399F152-05DB-4E5F-8036-7CAD47A9D74C}">
      <dgm:prSet/>
      <dgm:spPr/>
      <dgm:t>
        <a:bodyPr/>
        <a:lstStyle/>
        <a:p>
          <a:endParaRPr lang="ru-RU"/>
        </a:p>
      </dgm:t>
    </dgm:pt>
    <dgm:pt modelId="{6D7508E1-0765-41D5-BBFE-4E84212DFEEE}">
      <dgm:prSet phldrT="[Текст]"/>
      <dgm:spPr/>
      <dgm:t>
        <a:bodyPr/>
        <a:lstStyle/>
        <a:p>
          <a:r>
            <a:rPr lang="ru-RU" dirty="0" smtClean="0"/>
            <a:t>Елизаров Владимир Прохорович </a:t>
          </a:r>
          <a:r>
            <a:rPr lang="ru-RU" dirty="0" smtClean="0"/>
            <a:t>1906-1906</a:t>
          </a:r>
          <a:endParaRPr lang="ru-RU" dirty="0"/>
        </a:p>
      </dgm:t>
    </dgm:pt>
    <dgm:pt modelId="{B3C3E199-F619-4914-8F0C-F95C029EB078}" type="parTrans" cxnId="{1FDABC2D-68D0-47D5-A853-445F1E259E17}">
      <dgm:prSet/>
      <dgm:spPr/>
      <dgm:t>
        <a:bodyPr/>
        <a:lstStyle/>
        <a:p>
          <a:endParaRPr lang="ru-RU"/>
        </a:p>
      </dgm:t>
    </dgm:pt>
    <dgm:pt modelId="{19C12A25-AD89-4554-86B3-2E555FFCC8A8}" type="sibTrans" cxnId="{1FDABC2D-68D0-47D5-A853-445F1E259E17}">
      <dgm:prSet/>
      <dgm:spPr/>
      <dgm:t>
        <a:bodyPr/>
        <a:lstStyle/>
        <a:p>
          <a:endParaRPr lang="ru-RU"/>
        </a:p>
      </dgm:t>
    </dgm:pt>
    <dgm:pt modelId="{9B84AF4D-4C2F-4A40-9FBA-BCF398F4EA6D}">
      <dgm:prSet/>
      <dgm:spPr/>
      <dgm:t>
        <a:bodyPr/>
        <a:lstStyle/>
        <a:p>
          <a:r>
            <a:rPr lang="ru-RU" dirty="0" smtClean="0"/>
            <a:t>Денисова Антонина Степановна </a:t>
          </a:r>
          <a:r>
            <a:rPr lang="ru-RU" dirty="0" smtClean="0"/>
            <a:t>1908-1981</a:t>
          </a:r>
          <a:endParaRPr lang="ru-RU" dirty="0"/>
        </a:p>
      </dgm:t>
    </dgm:pt>
    <dgm:pt modelId="{C1365A7D-3BD0-421F-B19A-E83803AE38C6}" type="parTrans" cxnId="{5425D423-2061-4597-AEE8-CF356510D438}">
      <dgm:prSet/>
      <dgm:spPr/>
      <dgm:t>
        <a:bodyPr/>
        <a:lstStyle/>
        <a:p>
          <a:endParaRPr lang="ru-RU"/>
        </a:p>
      </dgm:t>
    </dgm:pt>
    <dgm:pt modelId="{58E1ECAB-E0A5-40F5-BE04-EB1A5D9F0F5A}" type="sibTrans" cxnId="{5425D423-2061-4597-AEE8-CF356510D438}">
      <dgm:prSet/>
      <dgm:spPr/>
      <dgm:t>
        <a:bodyPr/>
        <a:lstStyle/>
        <a:p>
          <a:endParaRPr lang="ru-RU"/>
        </a:p>
      </dgm:t>
    </dgm:pt>
    <dgm:pt modelId="{A96A326E-8EFA-4B0C-9633-F0662B72410F}">
      <dgm:prSet/>
      <dgm:spPr/>
      <dgm:t>
        <a:bodyPr/>
        <a:lstStyle/>
        <a:p>
          <a:r>
            <a:rPr lang="ru-RU" dirty="0" smtClean="0"/>
            <a:t>Елизаров Прохор Никифорович</a:t>
          </a:r>
          <a:endParaRPr lang="ru-RU" dirty="0"/>
        </a:p>
      </dgm:t>
    </dgm:pt>
    <dgm:pt modelId="{C3361112-E517-4BC6-A5D2-64CD6DCCFE0A}" type="parTrans" cxnId="{279F51C6-6AE3-4060-9EAF-B887A4830B34}">
      <dgm:prSet/>
      <dgm:spPr/>
      <dgm:t>
        <a:bodyPr/>
        <a:lstStyle/>
        <a:p>
          <a:endParaRPr lang="ru-RU"/>
        </a:p>
      </dgm:t>
    </dgm:pt>
    <dgm:pt modelId="{BA4F8A11-4B0C-4A9B-BE3F-755AE01F9A14}" type="sibTrans" cxnId="{279F51C6-6AE3-4060-9EAF-B887A4830B34}">
      <dgm:prSet/>
      <dgm:spPr/>
      <dgm:t>
        <a:bodyPr/>
        <a:lstStyle/>
        <a:p>
          <a:endParaRPr lang="ru-RU"/>
        </a:p>
      </dgm:t>
    </dgm:pt>
    <dgm:pt modelId="{FBB7F683-9479-40EF-A065-0300D7D9579C}">
      <dgm:prSet/>
      <dgm:spPr/>
      <dgm:t>
        <a:bodyPr/>
        <a:lstStyle/>
        <a:p>
          <a:r>
            <a:rPr lang="ru-RU" dirty="0" smtClean="0"/>
            <a:t>Елизарова Мария Давыдовна</a:t>
          </a:r>
          <a:endParaRPr lang="ru-RU" dirty="0"/>
        </a:p>
      </dgm:t>
    </dgm:pt>
    <dgm:pt modelId="{10785865-4880-4C50-AFA2-FF7568C56D00}" type="parTrans" cxnId="{191B38D3-3463-4F52-B8EB-2AFEAEB49FE2}">
      <dgm:prSet/>
      <dgm:spPr/>
      <dgm:t>
        <a:bodyPr/>
        <a:lstStyle/>
        <a:p>
          <a:endParaRPr lang="ru-RU"/>
        </a:p>
      </dgm:t>
    </dgm:pt>
    <dgm:pt modelId="{E735ED2D-216C-4C97-983B-AB8D9E358A16}" type="sibTrans" cxnId="{191B38D3-3463-4F52-B8EB-2AFEAEB49FE2}">
      <dgm:prSet/>
      <dgm:spPr/>
      <dgm:t>
        <a:bodyPr/>
        <a:lstStyle/>
        <a:p>
          <a:endParaRPr lang="ru-RU"/>
        </a:p>
      </dgm:t>
    </dgm:pt>
    <dgm:pt modelId="{B7F9DCA0-B209-4789-94E7-FA6A1F2082BA}">
      <dgm:prSet/>
      <dgm:spPr/>
      <dgm:t>
        <a:bodyPr/>
        <a:lstStyle/>
        <a:p>
          <a:r>
            <a:rPr lang="ru-RU" dirty="0" err="1" smtClean="0"/>
            <a:t>Мулинова</a:t>
          </a:r>
          <a:r>
            <a:rPr lang="ru-RU" dirty="0" smtClean="0"/>
            <a:t> Александра Ильинична </a:t>
          </a:r>
        </a:p>
        <a:p>
          <a:r>
            <a:rPr lang="ru-RU" dirty="0" smtClean="0"/>
            <a:t>1905-1984</a:t>
          </a:r>
          <a:endParaRPr lang="ru-RU" dirty="0"/>
        </a:p>
      </dgm:t>
    </dgm:pt>
    <dgm:pt modelId="{3A35B9EA-E667-41E9-8617-6ACE02A24AA1}" type="parTrans" cxnId="{64C9A65C-8565-4834-B370-A5C76EE1DE38}">
      <dgm:prSet/>
      <dgm:spPr/>
      <dgm:t>
        <a:bodyPr/>
        <a:lstStyle/>
        <a:p>
          <a:endParaRPr lang="ru-RU"/>
        </a:p>
      </dgm:t>
    </dgm:pt>
    <dgm:pt modelId="{3D91C00F-A2D1-4A83-B0C1-2A8E1C46396A}" type="sibTrans" cxnId="{64C9A65C-8565-4834-B370-A5C76EE1DE38}">
      <dgm:prSet/>
      <dgm:spPr/>
      <dgm:t>
        <a:bodyPr/>
        <a:lstStyle/>
        <a:p>
          <a:endParaRPr lang="ru-RU"/>
        </a:p>
      </dgm:t>
    </dgm:pt>
    <dgm:pt modelId="{52C1C22E-BBA6-4DFB-9729-CB058C9EF566}">
      <dgm:prSet/>
      <dgm:spPr/>
      <dgm:t>
        <a:bodyPr/>
        <a:lstStyle/>
        <a:p>
          <a:r>
            <a:rPr lang="ru-RU" dirty="0" smtClean="0"/>
            <a:t>Назаров Петр Кузьмич 1905-1942</a:t>
          </a:r>
          <a:endParaRPr lang="ru-RU" dirty="0"/>
        </a:p>
      </dgm:t>
    </dgm:pt>
    <dgm:pt modelId="{2D61F991-7BC1-47E3-A459-D41A1AC30EE6}" type="parTrans" cxnId="{6187576B-877D-4A02-9E7C-144216EF47CF}">
      <dgm:prSet/>
      <dgm:spPr/>
      <dgm:t>
        <a:bodyPr/>
        <a:lstStyle/>
        <a:p>
          <a:endParaRPr lang="ru-RU"/>
        </a:p>
      </dgm:t>
    </dgm:pt>
    <dgm:pt modelId="{828FB992-3B1F-4596-BB03-49CF56E3AA3C}" type="sibTrans" cxnId="{6187576B-877D-4A02-9E7C-144216EF47CF}">
      <dgm:prSet/>
      <dgm:spPr/>
      <dgm:t>
        <a:bodyPr/>
        <a:lstStyle/>
        <a:p>
          <a:endParaRPr lang="ru-RU"/>
        </a:p>
      </dgm:t>
    </dgm:pt>
    <dgm:pt modelId="{0F5491A1-CAE2-4AFF-B74A-86397C6D38E6}">
      <dgm:prSet/>
      <dgm:spPr/>
      <dgm:t>
        <a:bodyPr/>
        <a:lstStyle/>
        <a:p>
          <a:r>
            <a:rPr lang="ru-RU" dirty="0" smtClean="0"/>
            <a:t>Денисов Степан Николаевич 1880-1960</a:t>
          </a:r>
          <a:endParaRPr lang="ru-RU" dirty="0"/>
        </a:p>
      </dgm:t>
    </dgm:pt>
    <dgm:pt modelId="{16919598-57EE-4052-8481-80D9F9B5F4C2}" type="parTrans" cxnId="{79775D3F-673B-4661-8139-4E6A3E33B7BB}">
      <dgm:prSet/>
      <dgm:spPr/>
    </dgm:pt>
    <dgm:pt modelId="{0135FE71-3EE1-4C1E-86A6-88FABB24FE78}" type="sibTrans" cxnId="{79775D3F-673B-4661-8139-4E6A3E33B7BB}">
      <dgm:prSet/>
      <dgm:spPr/>
    </dgm:pt>
    <dgm:pt modelId="{610C92C4-07B2-4F8A-B0D4-EE77C61F9134}">
      <dgm:prSet/>
      <dgm:spPr/>
      <dgm:t>
        <a:bodyPr/>
        <a:lstStyle/>
        <a:p>
          <a:r>
            <a:rPr lang="ru-RU" dirty="0" smtClean="0"/>
            <a:t>Денисова Евдокия г.с. 1955</a:t>
          </a:r>
          <a:endParaRPr lang="ru-RU" dirty="0"/>
        </a:p>
      </dgm:t>
    </dgm:pt>
    <dgm:pt modelId="{EB06E8C0-B252-480F-9E94-87D2C5714AEE}" type="parTrans" cxnId="{0DE744FC-F255-462D-B5E0-C1681BE9A361}">
      <dgm:prSet/>
      <dgm:spPr/>
    </dgm:pt>
    <dgm:pt modelId="{66C124E2-FF30-475E-9828-6E748A71D5C4}" type="sibTrans" cxnId="{0DE744FC-F255-462D-B5E0-C1681BE9A361}">
      <dgm:prSet/>
      <dgm:spPr/>
    </dgm:pt>
    <dgm:pt modelId="{8833E1DA-4DAF-4F09-BACD-B9EAC9242B92}" type="pres">
      <dgm:prSet presAssocID="{EF1E204E-4624-4E20-B93B-478664B48C78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FB27EB35-D0A8-468C-96B7-377907063E3F}" type="pres">
      <dgm:prSet presAssocID="{99D2B617-8798-4027-92BE-18BDF603D86E}" presName="hierRoot1" presStyleCnt="0"/>
      <dgm:spPr/>
    </dgm:pt>
    <dgm:pt modelId="{B063A92D-E483-4C70-BA07-F3E2F86ECACD}" type="pres">
      <dgm:prSet presAssocID="{99D2B617-8798-4027-92BE-18BDF603D86E}" presName="composite" presStyleCnt="0"/>
      <dgm:spPr/>
    </dgm:pt>
    <dgm:pt modelId="{16EE057D-0ED3-4D35-AF5F-D03A4830268B}" type="pres">
      <dgm:prSet presAssocID="{99D2B617-8798-4027-92BE-18BDF603D86E}" presName="background" presStyleLbl="node0" presStyleIdx="0" presStyleCnt="1"/>
      <dgm:spPr/>
    </dgm:pt>
    <dgm:pt modelId="{134F1F31-186F-44FA-9FB7-16BAF7118C78}" type="pres">
      <dgm:prSet presAssocID="{99D2B617-8798-4027-92BE-18BDF603D86E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77DF6F2-785E-4E99-AE6B-C540D0922EFE}" type="pres">
      <dgm:prSet presAssocID="{99D2B617-8798-4027-92BE-18BDF603D86E}" presName="hierChild2" presStyleCnt="0"/>
      <dgm:spPr/>
    </dgm:pt>
    <dgm:pt modelId="{436F8C20-ABE2-4CA7-BE9B-77EEB04A418A}" type="pres">
      <dgm:prSet presAssocID="{AB026DBA-A078-4280-B83B-8C03A16A4C62}" presName="Name10" presStyleLbl="parChTrans1D2" presStyleIdx="0" presStyleCnt="2"/>
      <dgm:spPr/>
      <dgm:t>
        <a:bodyPr/>
        <a:lstStyle/>
        <a:p>
          <a:endParaRPr lang="ru-RU"/>
        </a:p>
      </dgm:t>
    </dgm:pt>
    <dgm:pt modelId="{8E6F658D-0564-4E26-8C35-071BB74C4006}" type="pres">
      <dgm:prSet presAssocID="{90AA4907-324A-4B35-BDF4-D14DE1849A4E}" presName="hierRoot2" presStyleCnt="0"/>
      <dgm:spPr/>
    </dgm:pt>
    <dgm:pt modelId="{B6BC8478-A578-44AD-BAF7-761866DD2584}" type="pres">
      <dgm:prSet presAssocID="{90AA4907-324A-4B35-BDF4-D14DE1849A4E}" presName="composite2" presStyleCnt="0"/>
      <dgm:spPr/>
    </dgm:pt>
    <dgm:pt modelId="{66D11051-B639-43D9-B804-6DE2848E547F}" type="pres">
      <dgm:prSet presAssocID="{90AA4907-324A-4B35-BDF4-D14DE1849A4E}" presName="background2" presStyleLbl="node2" presStyleIdx="0" presStyleCnt="2"/>
      <dgm:spPr/>
    </dgm:pt>
    <dgm:pt modelId="{980CF2D9-D617-49E1-825A-208A944BECE3}" type="pres">
      <dgm:prSet presAssocID="{90AA4907-324A-4B35-BDF4-D14DE1849A4E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B46ABB3-9AB8-4C4A-A644-00397F1BE127}" type="pres">
      <dgm:prSet presAssocID="{90AA4907-324A-4B35-BDF4-D14DE1849A4E}" presName="hierChild3" presStyleCnt="0"/>
      <dgm:spPr/>
    </dgm:pt>
    <dgm:pt modelId="{FAFE0EA2-9512-43E4-8941-1311EFDB4C6F}" type="pres">
      <dgm:prSet presAssocID="{9296F3DF-E8F2-4C0C-B437-A616E584B0D9}" presName="Name17" presStyleLbl="parChTrans1D3" presStyleIdx="0" presStyleCnt="4"/>
      <dgm:spPr/>
      <dgm:t>
        <a:bodyPr/>
        <a:lstStyle/>
        <a:p>
          <a:endParaRPr lang="ru-RU"/>
        </a:p>
      </dgm:t>
    </dgm:pt>
    <dgm:pt modelId="{01E593B1-8872-46DE-A309-3B2427A2C4F1}" type="pres">
      <dgm:prSet presAssocID="{CEFF0FBF-94C9-4043-9657-0FACEC2C84C1}" presName="hierRoot3" presStyleCnt="0"/>
      <dgm:spPr/>
    </dgm:pt>
    <dgm:pt modelId="{B8698A82-0E2E-43B1-9204-5AF6A76D9259}" type="pres">
      <dgm:prSet presAssocID="{CEFF0FBF-94C9-4043-9657-0FACEC2C84C1}" presName="composite3" presStyleCnt="0"/>
      <dgm:spPr/>
    </dgm:pt>
    <dgm:pt modelId="{4EF2C5FF-3310-4AAA-B738-1BC4C112607D}" type="pres">
      <dgm:prSet presAssocID="{CEFF0FBF-94C9-4043-9657-0FACEC2C84C1}" presName="background3" presStyleLbl="node3" presStyleIdx="0" presStyleCnt="4"/>
      <dgm:spPr/>
    </dgm:pt>
    <dgm:pt modelId="{78370741-B367-46AD-9098-12E0A1D3C189}" type="pres">
      <dgm:prSet presAssocID="{CEFF0FBF-94C9-4043-9657-0FACEC2C84C1}" presName="text3" presStyleLbl="fgAcc3" presStyleIdx="0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DEC76D0-A47E-49D2-8C5C-96F123F0FFF5}" type="pres">
      <dgm:prSet presAssocID="{CEFF0FBF-94C9-4043-9657-0FACEC2C84C1}" presName="hierChild4" presStyleCnt="0"/>
      <dgm:spPr/>
    </dgm:pt>
    <dgm:pt modelId="{8EE433D4-EBB8-4FB6-BD14-21CE7F2BEAC6}" type="pres">
      <dgm:prSet presAssocID="{5B048BFA-179C-4292-9AEC-4F99EF0B5E1D}" presName="Name17" presStyleLbl="parChTrans1D3" presStyleIdx="1" presStyleCnt="4"/>
      <dgm:spPr/>
      <dgm:t>
        <a:bodyPr/>
        <a:lstStyle/>
        <a:p>
          <a:endParaRPr lang="ru-RU"/>
        </a:p>
      </dgm:t>
    </dgm:pt>
    <dgm:pt modelId="{A74160E9-B8E5-4B1D-8A12-4C2D9FA0DCD1}" type="pres">
      <dgm:prSet presAssocID="{CA6AD326-051A-4DF1-9AD8-194BFA004FC9}" presName="hierRoot3" presStyleCnt="0"/>
      <dgm:spPr/>
    </dgm:pt>
    <dgm:pt modelId="{9CEB1CF5-7B78-443B-A358-29C0ADD062DC}" type="pres">
      <dgm:prSet presAssocID="{CA6AD326-051A-4DF1-9AD8-194BFA004FC9}" presName="composite3" presStyleCnt="0"/>
      <dgm:spPr/>
    </dgm:pt>
    <dgm:pt modelId="{80A57E57-0E23-47E4-AA7C-233FCB226963}" type="pres">
      <dgm:prSet presAssocID="{CA6AD326-051A-4DF1-9AD8-194BFA004FC9}" presName="background3" presStyleLbl="node3" presStyleIdx="1" presStyleCnt="4"/>
      <dgm:spPr/>
    </dgm:pt>
    <dgm:pt modelId="{45FEC159-95EE-4537-902C-DCDA9F539128}" type="pres">
      <dgm:prSet presAssocID="{CA6AD326-051A-4DF1-9AD8-194BFA004FC9}" presName="text3" presStyleLbl="fgAcc3" presStyleIdx="1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0079525-AABB-481B-B020-A44D95173A6D}" type="pres">
      <dgm:prSet presAssocID="{CA6AD326-051A-4DF1-9AD8-194BFA004FC9}" presName="hierChild4" presStyleCnt="0"/>
      <dgm:spPr/>
    </dgm:pt>
    <dgm:pt modelId="{8087390B-35A1-4CC1-BF51-32AE5A1F8974}" type="pres">
      <dgm:prSet presAssocID="{3A35B9EA-E667-41E9-8617-6ACE02A24AA1}" presName="Name23" presStyleLbl="parChTrans1D4" presStyleIdx="0" presStyleCnt="6"/>
      <dgm:spPr/>
      <dgm:t>
        <a:bodyPr/>
        <a:lstStyle/>
        <a:p>
          <a:endParaRPr lang="ru-RU"/>
        </a:p>
      </dgm:t>
    </dgm:pt>
    <dgm:pt modelId="{EB05494B-CE4D-4559-B07F-9DCD40F83B26}" type="pres">
      <dgm:prSet presAssocID="{B7F9DCA0-B209-4789-94E7-FA6A1F2082BA}" presName="hierRoot4" presStyleCnt="0"/>
      <dgm:spPr/>
    </dgm:pt>
    <dgm:pt modelId="{D68186B1-EB44-4AB7-8F2B-A9D38E5F5AC1}" type="pres">
      <dgm:prSet presAssocID="{B7F9DCA0-B209-4789-94E7-FA6A1F2082BA}" presName="composite4" presStyleCnt="0"/>
      <dgm:spPr/>
    </dgm:pt>
    <dgm:pt modelId="{C18EF2B3-38BF-4BAC-A760-1FEC470CD316}" type="pres">
      <dgm:prSet presAssocID="{B7F9DCA0-B209-4789-94E7-FA6A1F2082BA}" presName="background4" presStyleLbl="node4" presStyleIdx="0" presStyleCnt="6"/>
      <dgm:spPr/>
    </dgm:pt>
    <dgm:pt modelId="{B99065F9-FB70-4B26-83D7-9F14F4E78845}" type="pres">
      <dgm:prSet presAssocID="{B7F9DCA0-B209-4789-94E7-FA6A1F2082BA}" presName="text4" presStyleLbl="fgAcc4" presStyleIdx="0" presStyleCnt="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B85574F-6DF3-45BE-9592-5B7EE7E0C01E}" type="pres">
      <dgm:prSet presAssocID="{B7F9DCA0-B209-4789-94E7-FA6A1F2082BA}" presName="hierChild5" presStyleCnt="0"/>
      <dgm:spPr/>
    </dgm:pt>
    <dgm:pt modelId="{59EE537F-3CF0-446E-AAC6-601CC203F5EE}" type="pres">
      <dgm:prSet presAssocID="{2D61F991-7BC1-47E3-A459-D41A1AC30EE6}" presName="Name23" presStyleLbl="parChTrans1D4" presStyleIdx="1" presStyleCnt="6"/>
      <dgm:spPr/>
      <dgm:t>
        <a:bodyPr/>
        <a:lstStyle/>
        <a:p>
          <a:endParaRPr lang="ru-RU"/>
        </a:p>
      </dgm:t>
    </dgm:pt>
    <dgm:pt modelId="{43947260-D4D1-434B-9160-280F11F85C24}" type="pres">
      <dgm:prSet presAssocID="{52C1C22E-BBA6-4DFB-9729-CB058C9EF566}" presName="hierRoot4" presStyleCnt="0"/>
      <dgm:spPr/>
    </dgm:pt>
    <dgm:pt modelId="{241E187D-15CE-4641-BE89-0DBAEE9D73DD}" type="pres">
      <dgm:prSet presAssocID="{52C1C22E-BBA6-4DFB-9729-CB058C9EF566}" presName="composite4" presStyleCnt="0"/>
      <dgm:spPr/>
    </dgm:pt>
    <dgm:pt modelId="{933CFB4A-5C22-4F18-BA13-0B5AAF4FE78A}" type="pres">
      <dgm:prSet presAssocID="{52C1C22E-BBA6-4DFB-9729-CB058C9EF566}" presName="background4" presStyleLbl="node4" presStyleIdx="1" presStyleCnt="6"/>
      <dgm:spPr/>
    </dgm:pt>
    <dgm:pt modelId="{D4E0FD71-CB79-46CE-80C8-3663F5B9A2FC}" type="pres">
      <dgm:prSet presAssocID="{52C1C22E-BBA6-4DFB-9729-CB058C9EF566}" presName="text4" presStyleLbl="fgAcc4" presStyleIdx="1" presStyleCnt="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6FCD057-89A1-4B0D-934D-57C16EC6EFA3}" type="pres">
      <dgm:prSet presAssocID="{52C1C22E-BBA6-4DFB-9729-CB058C9EF566}" presName="hierChild5" presStyleCnt="0"/>
      <dgm:spPr/>
    </dgm:pt>
    <dgm:pt modelId="{C6A0837E-161A-4F9E-A2E0-48120A5AF9B2}" type="pres">
      <dgm:prSet presAssocID="{9C8EA4EF-D07B-49FB-967D-959B50364AF7}" presName="Name10" presStyleLbl="parChTrans1D2" presStyleIdx="1" presStyleCnt="2"/>
      <dgm:spPr/>
      <dgm:t>
        <a:bodyPr/>
        <a:lstStyle/>
        <a:p>
          <a:endParaRPr lang="ru-RU"/>
        </a:p>
      </dgm:t>
    </dgm:pt>
    <dgm:pt modelId="{27F098D3-FB26-4AB8-B592-25311DCFF9F0}" type="pres">
      <dgm:prSet presAssocID="{372B0EEF-DF1A-4245-8876-53F179F76B5E}" presName="hierRoot2" presStyleCnt="0"/>
      <dgm:spPr/>
    </dgm:pt>
    <dgm:pt modelId="{FB67A6E1-0347-4BCE-87E9-261ED400EAF7}" type="pres">
      <dgm:prSet presAssocID="{372B0EEF-DF1A-4245-8876-53F179F76B5E}" presName="composite2" presStyleCnt="0"/>
      <dgm:spPr/>
    </dgm:pt>
    <dgm:pt modelId="{452227A1-D726-4F02-A143-6E88EFA5AFB2}" type="pres">
      <dgm:prSet presAssocID="{372B0EEF-DF1A-4245-8876-53F179F76B5E}" presName="background2" presStyleLbl="node2" presStyleIdx="1" presStyleCnt="2"/>
      <dgm:spPr/>
    </dgm:pt>
    <dgm:pt modelId="{6113E39E-B08F-490F-B129-B6203F8155F2}" type="pres">
      <dgm:prSet presAssocID="{372B0EEF-DF1A-4245-8876-53F179F76B5E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563F64B-86BD-4C3F-A6EA-1570FE13BA0A}" type="pres">
      <dgm:prSet presAssocID="{372B0EEF-DF1A-4245-8876-53F179F76B5E}" presName="hierChild3" presStyleCnt="0"/>
      <dgm:spPr/>
    </dgm:pt>
    <dgm:pt modelId="{5EB1884B-78B2-450B-BFD9-DCD1B8585790}" type="pres">
      <dgm:prSet presAssocID="{B3C3E199-F619-4914-8F0C-F95C029EB078}" presName="Name17" presStyleLbl="parChTrans1D3" presStyleIdx="2" presStyleCnt="4"/>
      <dgm:spPr/>
      <dgm:t>
        <a:bodyPr/>
        <a:lstStyle/>
        <a:p>
          <a:endParaRPr lang="ru-RU"/>
        </a:p>
      </dgm:t>
    </dgm:pt>
    <dgm:pt modelId="{0AA509CD-613A-457A-93BD-C086D0926D3B}" type="pres">
      <dgm:prSet presAssocID="{6D7508E1-0765-41D5-BBFE-4E84212DFEEE}" presName="hierRoot3" presStyleCnt="0"/>
      <dgm:spPr/>
    </dgm:pt>
    <dgm:pt modelId="{485C5644-FD76-4AC5-AAA6-66866FBB591C}" type="pres">
      <dgm:prSet presAssocID="{6D7508E1-0765-41D5-BBFE-4E84212DFEEE}" presName="composite3" presStyleCnt="0"/>
      <dgm:spPr/>
    </dgm:pt>
    <dgm:pt modelId="{0774C809-BA2B-4BE0-9274-797550A26D44}" type="pres">
      <dgm:prSet presAssocID="{6D7508E1-0765-41D5-BBFE-4E84212DFEEE}" presName="background3" presStyleLbl="node3" presStyleIdx="2" presStyleCnt="4"/>
      <dgm:spPr/>
    </dgm:pt>
    <dgm:pt modelId="{13A35BFD-32E4-4C80-B15A-6B35E2A56059}" type="pres">
      <dgm:prSet presAssocID="{6D7508E1-0765-41D5-BBFE-4E84212DFEEE}" presName="text3" presStyleLbl="fgAcc3" presStyleIdx="2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ED93975-8BB4-44FC-8AE3-48B6EC39043E}" type="pres">
      <dgm:prSet presAssocID="{6D7508E1-0765-41D5-BBFE-4E84212DFEEE}" presName="hierChild4" presStyleCnt="0"/>
      <dgm:spPr/>
    </dgm:pt>
    <dgm:pt modelId="{4851A2CA-4548-4938-B28F-D79FF828ECFE}" type="pres">
      <dgm:prSet presAssocID="{C3361112-E517-4BC6-A5D2-64CD6DCCFE0A}" presName="Name23" presStyleLbl="parChTrans1D4" presStyleIdx="2" presStyleCnt="6"/>
      <dgm:spPr/>
      <dgm:t>
        <a:bodyPr/>
        <a:lstStyle/>
        <a:p>
          <a:endParaRPr lang="ru-RU"/>
        </a:p>
      </dgm:t>
    </dgm:pt>
    <dgm:pt modelId="{A900F7A1-FAFE-48DA-A0F6-887E0B1DEE1A}" type="pres">
      <dgm:prSet presAssocID="{A96A326E-8EFA-4B0C-9633-F0662B72410F}" presName="hierRoot4" presStyleCnt="0"/>
      <dgm:spPr/>
    </dgm:pt>
    <dgm:pt modelId="{C955AB3A-66AF-4032-9D69-7CAFC22C1714}" type="pres">
      <dgm:prSet presAssocID="{A96A326E-8EFA-4B0C-9633-F0662B72410F}" presName="composite4" presStyleCnt="0"/>
      <dgm:spPr/>
    </dgm:pt>
    <dgm:pt modelId="{E5E0AF51-9886-4A9B-AD9B-B947440EAD1C}" type="pres">
      <dgm:prSet presAssocID="{A96A326E-8EFA-4B0C-9633-F0662B72410F}" presName="background4" presStyleLbl="node4" presStyleIdx="2" presStyleCnt="6"/>
      <dgm:spPr/>
    </dgm:pt>
    <dgm:pt modelId="{38B74CC7-9BDA-4F60-8A49-ACF9C1C80701}" type="pres">
      <dgm:prSet presAssocID="{A96A326E-8EFA-4B0C-9633-F0662B72410F}" presName="text4" presStyleLbl="fgAcc4" presStyleIdx="2" presStyleCnt="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5CCF530-5F38-4718-96A9-638AC60E2F49}" type="pres">
      <dgm:prSet presAssocID="{A96A326E-8EFA-4B0C-9633-F0662B72410F}" presName="hierChild5" presStyleCnt="0"/>
      <dgm:spPr/>
    </dgm:pt>
    <dgm:pt modelId="{FB6C0F8E-0A0A-46FF-B2CB-5C6833BE543E}" type="pres">
      <dgm:prSet presAssocID="{10785865-4880-4C50-AFA2-FF7568C56D00}" presName="Name23" presStyleLbl="parChTrans1D4" presStyleIdx="3" presStyleCnt="6"/>
      <dgm:spPr/>
      <dgm:t>
        <a:bodyPr/>
        <a:lstStyle/>
        <a:p>
          <a:endParaRPr lang="ru-RU"/>
        </a:p>
      </dgm:t>
    </dgm:pt>
    <dgm:pt modelId="{9992A7DF-2F6B-4570-86DE-144F81825868}" type="pres">
      <dgm:prSet presAssocID="{FBB7F683-9479-40EF-A065-0300D7D9579C}" presName="hierRoot4" presStyleCnt="0"/>
      <dgm:spPr/>
    </dgm:pt>
    <dgm:pt modelId="{51EA03EC-2643-4BD2-8C32-D11B11B4B9C8}" type="pres">
      <dgm:prSet presAssocID="{FBB7F683-9479-40EF-A065-0300D7D9579C}" presName="composite4" presStyleCnt="0"/>
      <dgm:spPr/>
    </dgm:pt>
    <dgm:pt modelId="{C08D0F50-185C-4FB1-ADC7-C8850ED53DA5}" type="pres">
      <dgm:prSet presAssocID="{FBB7F683-9479-40EF-A065-0300D7D9579C}" presName="background4" presStyleLbl="node4" presStyleIdx="3" presStyleCnt="6"/>
      <dgm:spPr/>
    </dgm:pt>
    <dgm:pt modelId="{675E399E-4E56-4F64-A2C5-9DCFBD194298}" type="pres">
      <dgm:prSet presAssocID="{FBB7F683-9479-40EF-A065-0300D7D9579C}" presName="text4" presStyleLbl="fgAcc4" presStyleIdx="3" presStyleCnt="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4798E47-9295-4C7A-8103-17E1B5313C14}" type="pres">
      <dgm:prSet presAssocID="{FBB7F683-9479-40EF-A065-0300D7D9579C}" presName="hierChild5" presStyleCnt="0"/>
      <dgm:spPr/>
    </dgm:pt>
    <dgm:pt modelId="{E8E463FD-0F5B-4246-8026-A92ECD89624E}" type="pres">
      <dgm:prSet presAssocID="{C1365A7D-3BD0-421F-B19A-E83803AE38C6}" presName="Name17" presStyleLbl="parChTrans1D3" presStyleIdx="3" presStyleCnt="4"/>
      <dgm:spPr/>
      <dgm:t>
        <a:bodyPr/>
        <a:lstStyle/>
        <a:p>
          <a:endParaRPr lang="ru-RU"/>
        </a:p>
      </dgm:t>
    </dgm:pt>
    <dgm:pt modelId="{CB7451C9-6AFA-469C-BB5A-2EEA081029DC}" type="pres">
      <dgm:prSet presAssocID="{9B84AF4D-4C2F-4A40-9FBA-BCF398F4EA6D}" presName="hierRoot3" presStyleCnt="0"/>
      <dgm:spPr/>
    </dgm:pt>
    <dgm:pt modelId="{612BA61F-923E-4AED-8005-0D0631DD3B11}" type="pres">
      <dgm:prSet presAssocID="{9B84AF4D-4C2F-4A40-9FBA-BCF398F4EA6D}" presName="composite3" presStyleCnt="0"/>
      <dgm:spPr/>
    </dgm:pt>
    <dgm:pt modelId="{4483F3D3-75A6-4081-9F3F-FB52A0CBEE35}" type="pres">
      <dgm:prSet presAssocID="{9B84AF4D-4C2F-4A40-9FBA-BCF398F4EA6D}" presName="background3" presStyleLbl="node3" presStyleIdx="3" presStyleCnt="4"/>
      <dgm:spPr/>
    </dgm:pt>
    <dgm:pt modelId="{47C785A3-BD96-411C-B83D-BFE89F2AA48A}" type="pres">
      <dgm:prSet presAssocID="{9B84AF4D-4C2F-4A40-9FBA-BCF398F4EA6D}" presName="text3" presStyleLbl="fgAcc3" presStyleIdx="3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8CE83A2-6F0D-4244-ABAF-3B6F343EC0F0}" type="pres">
      <dgm:prSet presAssocID="{9B84AF4D-4C2F-4A40-9FBA-BCF398F4EA6D}" presName="hierChild4" presStyleCnt="0"/>
      <dgm:spPr/>
    </dgm:pt>
    <dgm:pt modelId="{131D3E27-33E5-421B-93BD-486FE2451CB4}" type="pres">
      <dgm:prSet presAssocID="{16919598-57EE-4052-8481-80D9F9B5F4C2}" presName="Name23" presStyleLbl="parChTrans1D4" presStyleIdx="4" presStyleCnt="6"/>
      <dgm:spPr/>
    </dgm:pt>
    <dgm:pt modelId="{2497A127-50FC-427C-B02E-BB9BD142A5E8}" type="pres">
      <dgm:prSet presAssocID="{0F5491A1-CAE2-4AFF-B74A-86397C6D38E6}" presName="hierRoot4" presStyleCnt="0"/>
      <dgm:spPr/>
    </dgm:pt>
    <dgm:pt modelId="{6649638F-F450-44ED-B2F1-158BA24C0F1A}" type="pres">
      <dgm:prSet presAssocID="{0F5491A1-CAE2-4AFF-B74A-86397C6D38E6}" presName="composite4" presStyleCnt="0"/>
      <dgm:spPr/>
    </dgm:pt>
    <dgm:pt modelId="{E97A73CB-BD9B-4D91-A902-719643863F7D}" type="pres">
      <dgm:prSet presAssocID="{0F5491A1-CAE2-4AFF-B74A-86397C6D38E6}" presName="background4" presStyleLbl="node4" presStyleIdx="4" presStyleCnt="6"/>
      <dgm:spPr/>
    </dgm:pt>
    <dgm:pt modelId="{3F5990B5-68E8-4A9A-A010-EBEB75E1D42E}" type="pres">
      <dgm:prSet presAssocID="{0F5491A1-CAE2-4AFF-B74A-86397C6D38E6}" presName="text4" presStyleLbl="fgAcc4" presStyleIdx="4" presStyleCnt="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2AB4B52-B626-4CD5-B3FA-B6ED19C1004F}" type="pres">
      <dgm:prSet presAssocID="{0F5491A1-CAE2-4AFF-B74A-86397C6D38E6}" presName="hierChild5" presStyleCnt="0"/>
      <dgm:spPr/>
    </dgm:pt>
    <dgm:pt modelId="{062F96F5-17B6-49AF-93B3-3F44AA03D725}" type="pres">
      <dgm:prSet presAssocID="{EB06E8C0-B252-480F-9E94-87D2C5714AEE}" presName="Name23" presStyleLbl="parChTrans1D4" presStyleIdx="5" presStyleCnt="6"/>
      <dgm:spPr/>
    </dgm:pt>
    <dgm:pt modelId="{DB41F60A-A2EA-4CA3-8058-AAA86B68FAB3}" type="pres">
      <dgm:prSet presAssocID="{610C92C4-07B2-4F8A-B0D4-EE77C61F9134}" presName="hierRoot4" presStyleCnt="0"/>
      <dgm:spPr/>
    </dgm:pt>
    <dgm:pt modelId="{A80F84F9-159C-45D5-A79C-F8179E3FC319}" type="pres">
      <dgm:prSet presAssocID="{610C92C4-07B2-4F8A-B0D4-EE77C61F9134}" presName="composite4" presStyleCnt="0"/>
      <dgm:spPr/>
    </dgm:pt>
    <dgm:pt modelId="{C51913F1-5EE0-4270-899C-B7E152DF5C78}" type="pres">
      <dgm:prSet presAssocID="{610C92C4-07B2-4F8A-B0D4-EE77C61F9134}" presName="background4" presStyleLbl="node4" presStyleIdx="5" presStyleCnt="6"/>
      <dgm:spPr/>
    </dgm:pt>
    <dgm:pt modelId="{C4263BF1-CC04-4A01-ABFC-AD3DB0C7BBD6}" type="pres">
      <dgm:prSet presAssocID="{610C92C4-07B2-4F8A-B0D4-EE77C61F9134}" presName="text4" presStyleLbl="fgAcc4" presStyleIdx="5" presStyleCnt="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968E7E4-0E4D-4DF7-9C80-46E4E7DB4DA9}" type="pres">
      <dgm:prSet presAssocID="{610C92C4-07B2-4F8A-B0D4-EE77C61F9134}" presName="hierChild5" presStyleCnt="0"/>
      <dgm:spPr/>
    </dgm:pt>
  </dgm:ptLst>
  <dgm:cxnLst>
    <dgm:cxn modelId="{42A3168E-A512-42AE-8291-6A6AA6E1EF96}" type="presOf" srcId="{16919598-57EE-4052-8481-80D9F9B5F4C2}" destId="{131D3E27-33E5-421B-93BD-486FE2451CB4}" srcOrd="0" destOrd="0" presId="urn:microsoft.com/office/officeart/2005/8/layout/hierarchy1"/>
    <dgm:cxn modelId="{5E63DAF1-5550-491B-8FF4-503583E20EB2}" type="presOf" srcId="{B3C3E199-F619-4914-8F0C-F95C029EB078}" destId="{5EB1884B-78B2-450B-BFD9-DCD1B8585790}" srcOrd="0" destOrd="0" presId="urn:microsoft.com/office/officeart/2005/8/layout/hierarchy1"/>
    <dgm:cxn modelId="{88AD53D6-9D19-41FF-BFDE-5793375D6E1E}" type="presOf" srcId="{EB06E8C0-B252-480F-9E94-87D2C5714AEE}" destId="{062F96F5-17B6-49AF-93B3-3F44AA03D725}" srcOrd="0" destOrd="0" presId="urn:microsoft.com/office/officeart/2005/8/layout/hierarchy1"/>
    <dgm:cxn modelId="{14C359D2-921D-4CD4-BA09-4EBA6FABB41F}" type="presOf" srcId="{90AA4907-324A-4B35-BDF4-D14DE1849A4E}" destId="{980CF2D9-D617-49E1-825A-208A944BECE3}" srcOrd="0" destOrd="0" presId="urn:microsoft.com/office/officeart/2005/8/layout/hierarchy1"/>
    <dgm:cxn modelId="{96AFB03A-FBC5-411B-8B3B-ED1C77B80FED}" type="presOf" srcId="{B7F9DCA0-B209-4789-94E7-FA6A1F2082BA}" destId="{B99065F9-FB70-4B26-83D7-9F14F4E78845}" srcOrd="0" destOrd="0" presId="urn:microsoft.com/office/officeart/2005/8/layout/hierarchy1"/>
    <dgm:cxn modelId="{8EC5C92E-DEB8-4DB8-9A9A-FC0C1E4B9B68}" type="presOf" srcId="{FBB7F683-9479-40EF-A065-0300D7D9579C}" destId="{675E399E-4E56-4F64-A2C5-9DCFBD194298}" srcOrd="0" destOrd="0" presId="urn:microsoft.com/office/officeart/2005/8/layout/hierarchy1"/>
    <dgm:cxn modelId="{129A96B7-56DF-43E7-8FEC-6C15008D10D4}" type="presOf" srcId="{0F5491A1-CAE2-4AFF-B74A-86397C6D38E6}" destId="{3F5990B5-68E8-4A9A-A010-EBEB75E1D42E}" srcOrd="0" destOrd="0" presId="urn:microsoft.com/office/officeart/2005/8/layout/hierarchy1"/>
    <dgm:cxn modelId="{57A2EC78-94AD-46C8-92BB-016E4965DF00}" type="presOf" srcId="{EF1E204E-4624-4E20-B93B-478664B48C78}" destId="{8833E1DA-4DAF-4F09-BACD-B9EAC9242B92}" srcOrd="0" destOrd="0" presId="urn:microsoft.com/office/officeart/2005/8/layout/hierarchy1"/>
    <dgm:cxn modelId="{279F51C6-6AE3-4060-9EAF-B887A4830B34}" srcId="{6D7508E1-0765-41D5-BBFE-4E84212DFEEE}" destId="{A96A326E-8EFA-4B0C-9633-F0662B72410F}" srcOrd="0" destOrd="0" parTransId="{C3361112-E517-4BC6-A5D2-64CD6DCCFE0A}" sibTransId="{BA4F8A11-4B0C-4A9B-BE3F-755AE01F9A14}"/>
    <dgm:cxn modelId="{C077BDE6-5264-4F0E-9A0F-A465DFBB62C2}" type="presOf" srcId="{2D61F991-7BC1-47E3-A459-D41A1AC30EE6}" destId="{59EE537F-3CF0-446E-AAC6-601CC203F5EE}" srcOrd="0" destOrd="0" presId="urn:microsoft.com/office/officeart/2005/8/layout/hierarchy1"/>
    <dgm:cxn modelId="{5425D423-2061-4597-AEE8-CF356510D438}" srcId="{372B0EEF-DF1A-4245-8876-53F179F76B5E}" destId="{9B84AF4D-4C2F-4A40-9FBA-BCF398F4EA6D}" srcOrd="1" destOrd="0" parTransId="{C1365A7D-3BD0-421F-B19A-E83803AE38C6}" sibTransId="{58E1ECAB-E0A5-40F5-BE04-EB1A5D9F0F5A}"/>
    <dgm:cxn modelId="{191B38D3-3463-4F52-B8EB-2AFEAEB49FE2}" srcId="{6D7508E1-0765-41D5-BBFE-4E84212DFEEE}" destId="{FBB7F683-9479-40EF-A065-0300D7D9579C}" srcOrd="1" destOrd="0" parTransId="{10785865-4880-4C50-AFA2-FF7568C56D00}" sibTransId="{E735ED2D-216C-4C97-983B-AB8D9E358A16}"/>
    <dgm:cxn modelId="{9399F152-05DB-4E5F-8036-7CAD47A9D74C}" srcId="{99D2B617-8798-4027-92BE-18BDF603D86E}" destId="{372B0EEF-DF1A-4245-8876-53F179F76B5E}" srcOrd="1" destOrd="0" parTransId="{9C8EA4EF-D07B-49FB-967D-959B50364AF7}" sibTransId="{2F88D219-B0B3-4851-B48C-E25E1097A394}"/>
    <dgm:cxn modelId="{14D04001-9AAD-4394-99F6-5042DBC561E5}" type="presOf" srcId="{CA6AD326-051A-4DF1-9AD8-194BFA004FC9}" destId="{45FEC159-95EE-4537-902C-DCDA9F539128}" srcOrd="0" destOrd="0" presId="urn:microsoft.com/office/officeart/2005/8/layout/hierarchy1"/>
    <dgm:cxn modelId="{AE3CCF98-2AAA-4C4C-A5A6-1FA0E6B8ED24}" type="presOf" srcId="{99D2B617-8798-4027-92BE-18BDF603D86E}" destId="{134F1F31-186F-44FA-9FB7-16BAF7118C78}" srcOrd="0" destOrd="0" presId="urn:microsoft.com/office/officeart/2005/8/layout/hierarchy1"/>
    <dgm:cxn modelId="{6178DCB4-D9CF-40D9-BE75-12E5CD4F1459}" type="presOf" srcId="{10785865-4880-4C50-AFA2-FF7568C56D00}" destId="{FB6C0F8E-0A0A-46FF-B2CB-5C6833BE543E}" srcOrd="0" destOrd="0" presId="urn:microsoft.com/office/officeart/2005/8/layout/hierarchy1"/>
    <dgm:cxn modelId="{7C99B2FE-94D4-4424-B022-7480C8D1958B}" type="presOf" srcId="{3A35B9EA-E667-41E9-8617-6ACE02A24AA1}" destId="{8087390B-35A1-4CC1-BF51-32AE5A1F8974}" srcOrd="0" destOrd="0" presId="urn:microsoft.com/office/officeart/2005/8/layout/hierarchy1"/>
    <dgm:cxn modelId="{D2C1E79F-F98E-4C65-978E-1E0F6DBDF628}" type="presOf" srcId="{5B048BFA-179C-4292-9AEC-4F99EF0B5E1D}" destId="{8EE433D4-EBB8-4FB6-BD14-21CE7F2BEAC6}" srcOrd="0" destOrd="0" presId="urn:microsoft.com/office/officeart/2005/8/layout/hierarchy1"/>
    <dgm:cxn modelId="{79775D3F-673B-4661-8139-4E6A3E33B7BB}" srcId="{9B84AF4D-4C2F-4A40-9FBA-BCF398F4EA6D}" destId="{0F5491A1-CAE2-4AFF-B74A-86397C6D38E6}" srcOrd="0" destOrd="0" parTransId="{16919598-57EE-4052-8481-80D9F9B5F4C2}" sibTransId="{0135FE71-3EE1-4C1E-86A6-88FABB24FE78}"/>
    <dgm:cxn modelId="{8B12BB20-30B0-4C5F-BC86-CC22439B7D61}" type="presOf" srcId="{6D7508E1-0765-41D5-BBFE-4E84212DFEEE}" destId="{13A35BFD-32E4-4C80-B15A-6B35E2A56059}" srcOrd="0" destOrd="0" presId="urn:microsoft.com/office/officeart/2005/8/layout/hierarchy1"/>
    <dgm:cxn modelId="{64C9A65C-8565-4834-B370-A5C76EE1DE38}" srcId="{CA6AD326-051A-4DF1-9AD8-194BFA004FC9}" destId="{B7F9DCA0-B209-4789-94E7-FA6A1F2082BA}" srcOrd="0" destOrd="0" parTransId="{3A35B9EA-E667-41E9-8617-6ACE02A24AA1}" sibTransId="{3D91C00F-A2D1-4A83-B0C1-2A8E1C46396A}"/>
    <dgm:cxn modelId="{4602AB9B-C7C3-484B-BCD4-8CFB7A2B3CD0}" type="presOf" srcId="{9296F3DF-E8F2-4C0C-B437-A616E584B0D9}" destId="{FAFE0EA2-9512-43E4-8941-1311EFDB4C6F}" srcOrd="0" destOrd="0" presId="urn:microsoft.com/office/officeart/2005/8/layout/hierarchy1"/>
    <dgm:cxn modelId="{2DD8C5B0-E119-45F6-91AF-A7A3C7D2BB9C}" type="presOf" srcId="{9C8EA4EF-D07B-49FB-967D-959B50364AF7}" destId="{C6A0837E-161A-4F9E-A2E0-48120A5AF9B2}" srcOrd="0" destOrd="0" presId="urn:microsoft.com/office/officeart/2005/8/layout/hierarchy1"/>
    <dgm:cxn modelId="{42B5C1BD-9087-451E-8FA9-6E39AC043432}" type="presOf" srcId="{9B84AF4D-4C2F-4A40-9FBA-BCF398F4EA6D}" destId="{47C785A3-BD96-411C-B83D-BFE89F2AA48A}" srcOrd="0" destOrd="0" presId="urn:microsoft.com/office/officeart/2005/8/layout/hierarchy1"/>
    <dgm:cxn modelId="{1FDABC2D-68D0-47D5-A853-445F1E259E17}" srcId="{372B0EEF-DF1A-4245-8876-53F179F76B5E}" destId="{6D7508E1-0765-41D5-BBFE-4E84212DFEEE}" srcOrd="0" destOrd="0" parTransId="{B3C3E199-F619-4914-8F0C-F95C029EB078}" sibTransId="{19C12A25-AD89-4554-86B3-2E555FFCC8A8}"/>
    <dgm:cxn modelId="{E22EB983-8DB5-424F-ABD6-47A832137A4E}" srcId="{EF1E204E-4624-4E20-B93B-478664B48C78}" destId="{99D2B617-8798-4027-92BE-18BDF603D86E}" srcOrd="0" destOrd="0" parTransId="{4700C368-6953-45EC-8BF4-7646F48ABF15}" sibTransId="{730ABDCA-0EF9-44D8-983B-1CF533D2FE6F}"/>
    <dgm:cxn modelId="{EF227974-C617-476E-87D1-D1C080F39A8E}" type="presOf" srcId="{C1365A7D-3BD0-421F-B19A-E83803AE38C6}" destId="{E8E463FD-0F5B-4246-8026-A92ECD89624E}" srcOrd="0" destOrd="0" presId="urn:microsoft.com/office/officeart/2005/8/layout/hierarchy1"/>
    <dgm:cxn modelId="{40FA04D6-C1A5-4FA9-B9AA-8C74834B023D}" srcId="{99D2B617-8798-4027-92BE-18BDF603D86E}" destId="{90AA4907-324A-4B35-BDF4-D14DE1849A4E}" srcOrd="0" destOrd="0" parTransId="{AB026DBA-A078-4280-B83B-8C03A16A4C62}" sibTransId="{9B6D6162-9BB7-40D8-93A8-A8B642A871DE}"/>
    <dgm:cxn modelId="{F03FD0DA-4725-450B-A32D-80AD374330E2}" type="presOf" srcId="{A96A326E-8EFA-4B0C-9633-F0662B72410F}" destId="{38B74CC7-9BDA-4F60-8A49-ACF9C1C80701}" srcOrd="0" destOrd="0" presId="urn:microsoft.com/office/officeart/2005/8/layout/hierarchy1"/>
    <dgm:cxn modelId="{9856EF5F-EB1D-4C37-86AD-75AFA5A93992}" type="presOf" srcId="{610C92C4-07B2-4F8A-B0D4-EE77C61F9134}" destId="{C4263BF1-CC04-4A01-ABFC-AD3DB0C7BBD6}" srcOrd="0" destOrd="0" presId="urn:microsoft.com/office/officeart/2005/8/layout/hierarchy1"/>
    <dgm:cxn modelId="{F94110A4-5B40-4373-B1B9-2343CC04905F}" type="presOf" srcId="{C3361112-E517-4BC6-A5D2-64CD6DCCFE0A}" destId="{4851A2CA-4548-4938-B28F-D79FF828ECFE}" srcOrd="0" destOrd="0" presId="urn:microsoft.com/office/officeart/2005/8/layout/hierarchy1"/>
    <dgm:cxn modelId="{27BDCC46-B4F8-45A4-A0FE-BCB88D65AC20}" type="presOf" srcId="{CEFF0FBF-94C9-4043-9657-0FACEC2C84C1}" destId="{78370741-B367-46AD-9098-12E0A1D3C189}" srcOrd="0" destOrd="0" presId="urn:microsoft.com/office/officeart/2005/8/layout/hierarchy1"/>
    <dgm:cxn modelId="{707C6BB0-D17E-4917-B601-8D810716A54C}" srcId="{90AA4907-324A-4B35-BDF4-D14DE1849A4E}" destId="{CA6AD326-051A-4DF1-9AD8-194BFA004FC9}" srcOrd="1" destOrd="0" parTransId="{5B048BFA-179C-4292-9AEC-4F99EF0B5E1D}" sibTransId="{FB31F881-5A9A-4CC7-999F-8423BBD8C189}"/>
    <dgm:cxn modelId="{0DE744FC-F255-462D-B5E0-C1681BE9A361}" srcId="{9B84AF4D-4C2F-4A40-9FBA-BCF398F4EA6D}" destId="{610C92C4-07B2-4F8A-B0D4-EE77C61F9134}" srcOrd="1" destOrd="0" parTransId="{EB06E8C0-B252-480F-9E94-87D2C5714AEE}" sibTransId="{66C124E2-FF30-475E-9828-6E748A71D5C4}"/>
    <dgm:cxn modelId="{388E1499-9CC3-4BCD-9A92-1D30C0C8A61F}" type="presOf" srcId="{52C1C22E-BBA6-4DFB-9729-CB058C9EF566}" destId="{D4E0FD71-CB79-46CE-80C8-3663F5B9A2FC}" srcOrd="0" destOrd="0" presId="urn:microsoft.com/office/officeart/2005/8/layout/hierarchy1"/>
    <dgm:cxn modelId="{902DE8D8-9215-4F03-A361-049296B0FB23}" srcId="{90AA4907-324A-4B35-BDF4-D14DE1849A4E}" destId="{CEFF0FBF-94C9-4043-9657-0FACEC2C84C1}" srcOrd="0" destOrd="0" parTransId="{9296F3DF-E8F2-4C0C-B437-A616E584B0D9}" sibTransId="{0CA6B75C-D708-4422-9CAF-30CDE8CAD552}"/>
    <dgm:cxn modelId="{4AE873C2-C91C-42CB-ABFE-8FFCD48DC3B0}" type="presOf" srcId="{372B0EEF-DF1A-4245-8876-53F179F76B5E}" destId="{6113E39E-B08F-490F-B129-B6203F8155F2}" srcOrd="0" destOrd="0" presId="urn:microsoft.com/office/officeart/2005/8/layout/hierarchy1"/>
    <dgm:cxn modelId="{C0FA8994-9555-4474-9367-2FB284918A65}" type="presOf" srcId="{AB026DBA-A078-4280-B83B-8C03A16A4C62}" destId="{436F8C20-ABE2-4CA7-BE9B-77EEB04A418A}" srcOrd="0" destOrd="0" presId="urn:microsoft.com/office/officeart/2005/8/layout/hierarchy1"/>
    <dgm:cxn modelId="{6187576B-877D-4A02-9E7C-144216EF47CF}" srcId="{CA6AD326-051A-4DF1-9AD8-194BFA004FC9}" destId="{52C1C22E-BBA6-4DFB-9729-CB058C9EF566}" srcOrd="1" destOrd="0" parTransId="{2D61F991-7BC1-47E3-A459-D41A1AC30EE6}" sibTransId="{828FB992-3B1F-4596-BB03-49CF56E3AA3C}"/>
    <dgm:cxn modelId="{022B4EA1-D4F1-4CE1-B1D2-6278DCB7C33C}" type="presParOf" srcId="{8833E1DA-4DAF-4F09-BACD-B9EAC9242B92}" destId="{FB27EB35-D0A8-468C-96B7-377907063E3F}" srcOrd="0" destOrd="0" presId="urn:microsoft.com/office/officeart/2005/8/layout/hierarchy1"/>
    <dgm:cxn modelId="{1B3D94C3-42AB-4FD8-935E-2A1B49DABE1B}" type="presParOf" srcId="{FB27EB35-D0A8-468C-96B7-377907063E3F}" destId="{B063A92D-E483-4C70-BA07-F3E2F86ECACD}" srcOrd="0" destOrd="0" presId="urn:microsoft.com/office/officeart/2005/8/layout/hierarchy1"/>
    <dgm:cxn modelId="{F84F8A45-D643-4F6B-B4D7-616B8DCF4D1C}" type="presParOf" srcId="{B063A92D-E483-4C70-BA07-F3E2F86ECACD}" destId="{16EE057D-0ED3-4D35-AF5F-D03A4830268B}" srcOrd="0" destOrd="0" presId="urn:microsoft.com/office/officeart/2005/8/layout/hierarchy1"/>
    <dgm:cxn modelId="{FCED0DBB-C97C-41ED-AC3E-1845FEE84745}" type="presParOf" srcId="{B063A92D-E483-4C70-BA07-F3E2F86ECACD}" destId="{134F1F31-186F-44FA-9FB7-16BAF7118C78}" srcOrd="1" destOrd="0" presId="urn:microsoft.com/office/officeart/2005/8/layout/hierarchy1"/>
    <dgm:cxn modelId="{269835FD-9FA2-412A-831A-5DAD6AD3C328}" type="presParOf" srcId="{FB27EB35-D0A8-468C-96B7-377907063E3F}" destId="{977DF6F2-785E-4E99-AE6B-C540D0922EFE}" srcOrd="1" destOrd="0" presId="urn:microsoft.com/office/officeart/2005/8/layout/hierarchy1"/>
    <dgm:cxn modelId="{F3C68DC5-4DCA-4D4B-801C-8FA0A5BDA798}" type="presParOf" srcId="{977DF6F2-785E-4E99-AE6B-C540D0922EFE}" destId="{436F8C20-ABE2-4CA7-BE9B-77EEB04A418A}" srcOrd="0" destOrd="0" presId="urn:microsoft.com/office/officeart/2005/8/layout/hierarchy1"/>
    <dgm:cxn modelId="{9089F2CD-C1AB-4D18-8555-D9BEA31C6184}" type="presParOf" srcId="{977DF6F2-785E-4E99-AE6B-C540D0922EFE}" destId="{8E6F658D-0564-4E26-8C35-071BB74C4006}" srcOrd="1" destOrd="0" presId="urn:microsoft.com/office/officeart/2005/8/layout/hierarchy1"/>
    <dgm:cxn modelId="{31BCD5A2-814A-48BA-8944-1548A9BB984E}" type="presParOf" srcId="{8E6F658D-0564-4E26-8C35-071BB74C4006}" destId="{B6BC8478-A578-44AD-BAF7-761866DD2584}" srcOrd="0" destOrd="0" presId="urn:microsoft.com/office/officeart/2005/8/layout/hierarchy1"/>
    <dgm:cxn modelId="{8DD00380-D64F-443C-A9E7-8DF48447F108}" type="presParOf" srcId="{B6BC8478-A578-44AD-BAF7-761866DD2584}" destId="{66D11051-B639-43D9-B804-6DE2848E547F}" srcOrd="0" destOrd="0" presId="urn:microsoft.com/office/officeart/2005/8/layout/hierarchy1"/>
    <dgm:cxn modelId="{122EE292-C24C-4E2E-9AF7-3DF468D7AD69}" type="presParOf" srcId="{B6BC8478-A578-44AD-BAF7-761866DD2584}" destId="{980CF2D9-D617-49E1-825A-208A944BECE3}" srcOrd="1" destOrd="0" presId="urn:microsoft.com/office/officeart/2005/8/layout/hierarchy1"/>
    <dgm:cxn modelId="{3439EEAD-8F89-4C20-A252-BE1C2F94E815}" type="presParOf" srcId="{8E6F658D-0564-4E26-8C35-071BB74C4006}" destId="{8B46ABB3-9AB8-4C4A-A644-00397F1BE127}" srcOrd="1" destOrd="0" presId="urn:microsoft.com/office/officeart/2005/8/layout/hierarchy1"/>
    <dgm:cxn modelId="{E8C89AE0-BB71-4F91-B58E-AB294632328C}" type="presParOf" srcId="{8B46ABB3-9AB8-4C4A-A644-00397F1BE127}" destId="{FAFE0EA2-9512-43E4-8941-1311EFDB4C6F}" srcOrd="0" destOrd="0" presId="urn:microsoft.com/office/officeart/2005/8/layout/hierarchy1"/>
    <dgm:cxn modelId="{F5CA6B54-6643-4D47-9FD0-96764470CB51}" type="presParOf" srcId="{8B46ABB3-9AB8-4C4A-A644-00397F1BE127}" destId="{01E593B1-8872-46DE-A309-3B2427A2C4F1}" srcOrd="1" destOrd="0" presId="urn:microsoft.com/office/officeart/2005/8/layout/hierarchy1"/>
    <dgm:cxn modelId="{113328C5-C4D8-4C16-AA24-5948DB0DB431}" type="presParOf" srcId="{01E593B1-8872-46DE-A309-3B2427A2C4F1}" destId="{B8698A82-0E2E-43B1-9204-5AF6A76D9259}" srcOrd="0" destOrd="0" presId="urn:microsoft.com/office/officeart/2005/8/layout/hierarchy1"/>
    <dgm:cxn modelId="{A9EC342B-A443-4B23-B662-1E1BB28C5AB4}" type="presParOf" srcId="{B8698A82-0E2E-43B1-9204-5AF6A76D9259}" destId="{4EF2C5FF-3310-4AAA-B738-1BC4C112607D}" srcOrd="0" destOrd="0" presId="urn:microsoft.com/office/officeart/2005/8/layout/hierarchy1"/>
    <dgm:cxn modelId="{A6BADBBD-472A-4589-ADC2-1B0D3615D0B9}" type="presParOf" srcId="{B8698A82-0E2E-43B1-9204-5AF6A76D9259}" destId="{78370741-B367-46AD-9098-12E0A1D3C189}" srcOrd="1" destOrd="0" presId="urn:microsoft.com/office/officeart/2005/8/layout/hierarchy1"/>
    <dgm:cxn modelId="{5F99B7C1-0D8F-494B-AFC6-C5D37A73C034}" type="presParOf" srcId="{01E593B1-8872-46DE-A309-3B2427A2C4F1}" destId="{6DEC76D0-A47E-49D2-8C5C-96F123F0FFF5}" srcOrd="1" destOrd="0" presId="urn:microsoft.com/office/officeart/2005/8/layout/hierarchy1"/>
    <dgm:cxn modelId="{84C1EA14-4B5E-4986-85CB-517AE4D4AC4E}" type="presParOf" srcId="{8B46ABB3-9AB8-4C4A-A644-00397F1BE127}" destId="{8EE433D4-EBB8-4FB6-BD14-21CE7F2BEAC6}" srcOrd="2" destOrd="0" presId="urn:microsoft.com/office/officeart/2005/8/layout/hierarchy1"/>
    <dgm:cxn modelId="{588A66CD-7D36-44CC-A3E7-123B8557AE03}" type="presParOf" srcId="{8B46ABB3-9AB8-4C4A-A644-00397F1BE127}" destId="{A74160E9-B8E5-4B1D-8A12-4C2D9FA0DCD1}" srcOrd="3" destOrd="0" presId="urn:microsoft.com/office/officeart/2005/8/layout/hierarchy1"/>
    <dgm:cxn modelId="{94291391-2C3D-4C06-A25C-C6A9A8D0F92D}" type="presParOf" srcId="{A74160E9-B8E5-4B1D-8A12-4C2D9FA0DCD1}" destId="{9CEB1CF5-7B78-443B-A358-29C0ADD062DC}" srcOrd="0" destOrd="0" presId="urn:microsoft.com/office/officeart/2005/8/layout/hierarchy1"/>
    <dgm:cxn modelId="{E489F3BE-A44A-4D41-8200-282A5406549B}" type="presParOf" srcId="{9CEB1CF5-7B78-443B-A358-29C0ADD062DC}" destId="{80A57E57-0E23-47E4-AA7C-233FCB226963}" srcOrd="0" destOrd="0" presId="urn:microsoft.com/office/officeart/2005/8/layout/hierarchy1"/>
    <dgm:cxn modelId="{675918DB-B8FB-4B97-9DD3-5B1D798C3163}" type="presParOf" srcId="{9CEB1CF5-7B78-443B-A358-29C0ADD062DC}" destId="{45FEC159-95EE-4537-902C-DCDA9F539128}" srcOrd="1" destOrd="0" presId="urn:microsoft.com/office/officeart/2005/8/layout/hierarchy1"/>
    <dgm:cxn modelId="{1E0EF652-153C-416B-AAF2-D859F9162F88}" type="presParOf" srcId="{A74160E9-B8E5-4B1D-8A12-4C2D9FA0DCD1}" destId="{B0079525-AABB-481B-B020-A44D95173A6D}" srcOrd="1" destOrd="0" presId="urn:microsoft.com/office/officeart/2005/8/layout/hierarchy1"/>
    <dgm:cxn modelId="{798F72E7-ACA9-4017-9297-FA246640EE35}" type="presParOf" srcId="{B0079525-AABB-481B-B020-A44D95173A6D}" destId="{8087390B-35A1-4CC1-BF51-32AE5A1F8974}" srcOrd="0" destOrd="0" presId="urn:microsoft.com/office/officeart/2005/8/layout/hierarchy1"/>
    <dgm:cxn modelId="{D97170CA-BBB5-45A3-AD10-461BBB86A07C}" type="presParOf" srcId="{B0079525-AABB-481B-B020-A44D95173A6D}" destId="{EB05494B-CE4D-4559-B07F-9DCD40F83B26}" srcOrd="1" destOrd="0" presId="urn:microsoft.com/office/officeart/2005/8/layout/hierarchy1"/>
    <dgm:cxn modelId="{1EA2FEA5-FC65-4151-8167-F9F6A62D7748}" type="presParOf" srcId="{EB05494B-CE4D-4559-B07F-9DCD40F83B26}" destId="{D68186B1-EB44-4AB7-8F2B-A9D38E5F5AC1}" srcOrd="0" destOrd="0" presId="urn:microsoft.com/office/officeart/2005/8/layout/hierarchy1"/>
    <dgm:cxn modelId="{E434CB98-A14B-43B5-B3C7-32B900A8A104}" type="presParOf" srcId="{D68186B1-EB44-4AB7-8F2B-A9D38E5F5AC1}" destId="{C18EF2B3-38BF-4BAC-A760-1FEC470CD316}" srcOrd="0" destOrd="0" presId="urn:microsoft.com/office/officeart/2005/8/layout/hierarchy1"/>
    <dgm:cxn modelId="{B131D066-ABD2-418D-9B44-A6EEE76DDE59}" type="presParOf" srcId="{D68186B1-EB44-4AB7-8F2B-A9D38E5F5AC1}" destId="{B99065F9-FB70-4B26-83D7-9F14F4E78845}" srcOrd="1" destOrd="0" presId="urn:microsoft.com/office/officeart/2005/8/layout/hierarchy1"/>
    <dgm:cxn modelId="{BD422185-736C-4C14-BA2E-B6E3A3BB0290}" type="presParOf" srcId="{EB05494B-CE4D-4559-B07F-9DCD40F83B26}" destId="{8B85574F-6DF3-45BE-9592-5B7EE7E0C01E}" srcOrd="1" destOrd="0" presId="urn:microsoft.com/office/officeart/2005/8/layout/hierarchy1"/>
    <dgm:cxn modelId="{81DAE080-AEDB-4A0E-8A21-7682D426461C}" type="presParOf" srcId="{B0079525-AABB-481B-B020-A44D95173A6D}" destId="{59EE537F-3CF0-446E-AAC6-601CC203F5EE}" srcOrd="2" destOrd="0" presId="urn:microsoft.com/office/officeart/2005/8/layout/hierarchy1"/>
    <dgm:cxn modelId="{9164200E-328D-4BC6-AE0B-354C659D3097}" type="presParOf" srcId="{B0079525-AABB-481B-B020-A44D95173A6D}" destId="{43947260-D4D1-434B-9160-280F11F85C24}" srcOrd="3" destOrd="0" presId="urn:microsoft.com/office/officeart/2005/8/layout/hierarchy1"/>
    <dgm:cxn modelId="{4EA5DB76-0C62-4E63-9491-9B183A1C1D50}" type="presParOf" srcId="{43947260-D4D1-434B-9160-280F11F85C24}" destId="{241E187D-15CE-4641-BE89-0DBAEE9D73DD}" srcOrd="0" destOrd="0" presId="urn:microsoft.com/office/officeart/2005/8/layout/hierarchy1"/>
    <dgm:cxn modelId="{CFEA84B8-6B3A-4208-9E46-41D337B405EB}" type="presParOf" srcId="{241E187D-15CE-4641-BE89-0DBAEE9D73DD}" destId="{933CFB4A-5C22-4F18-BA13-0B5AAF4FE78A}" srcOrd="0" destOrd="0" presId="urn:microsoft.com/office/officeart/2005/8/layout/hierarchy1"/>
    <dgm:cxn modelId="{2179358F-403D-4743-A3B4-86FDC573BFB3}" type="presParOf" srcId="{241E187D-15CE-4641-BE89-0DBAEE9D73DD}" destId="{D4E0FD71-CB79-46CE-80C8-3663F5B9A2FC}" srcOrd="1" destOrd="0" presId="urn:microsoft.com/office/officeart/2005/8/layout/hierarchy1"/>
    <dgm:cxn modelId="{0DC9BBBA-F4AF-419E-906D-1F9FB4763016}" type="presParOf" srcId="{43947260-D4D1-434B-9160-280F11F85C24}" destId="{E6FCD057-89A1-4B0D-934D-57C16EC6EFA3}" srcOrd="1" destOrd="0" presId="urn:microsoft.com/office/officeart/2005/8/layout/hierarchy1"/>
    <dgm:cxn modelId="{7998BFAD-A217-4684-8F0E-D4AFD1390182}" type="presParOf" srcId="{977DF6F2-785E-4E99-AE6B-C540D0922EFE}" destId="{C6A0837E-161A-4F9E-A2E0-48120A5AF9B2}" srcOrd="2" destOrd="0" presId="urn:microsoft.com/office/officeart/2005/8/layout/hierarchy1"/>
    <dgm:cxn modelId="{A157D163-E592-4B3B-BDCD-CA293922E9FB}" type="presParOf" srcId="{977DF6F2-785E-4E99-AE6B-C540D0922EFE}" destId="{27F098D3-FB26-4AB8-B592-25311DCFF9F0}" srcOrd="3" destOrd="0" presId="urn:microsoft.com/office/officeart/2005/8/layout/hierarchy1"/>
    <dgm:cxn modelId="{321599B0-D70A-4EBA-B54D-08135AB9ED07}" type="presParOf" srcId="{27F098D3-FB26-4AB8-B592-25311DCFF9F0}" destId="{FB67A6E1-0347-4BCE-87E9-261ED400EAF7}" srcOrd="0" destOrd="0" presId="urn:microsoft.com/office/officeart/2005/8/layout/hierarchy1"/>
    <dgm:cxn modelId="{7866B4FC-A293-4B95-9FE3-8B2927141329}" type="presParOf" srcId="{FB67A6E1-0347-4BCE-87E9-261ED400EAF7}" destId="{452227A1-D726-4F02-A143-6E88EFA5AFB2}" srcOrd="0" destOrd="0" presId="urn:microsoft.com/office/officeart/2005/8/layout/hierarchy1"/>
    <dgm:cxn modelId="{2B2AB9DA-847B-46A3-B212-61BB830C3253}" type="presParOf" srcId="{FB67A6E1-0347-4BCE-87E9-261ED400EAF7}" destId="{6113E39E-B08F-490F-B129-B6203F8155F2}" srcOrd="1" destOrd="0" presId="urn:microsoft.com/office/officeart/2005/8/layout/hierarchy1"/>
    <dgm:cxn modelId="{8D277EFD-C01A-4EFB-9A35-B75553DF7E72}" type="presParOf" srcId="{27F098D3-FB26-4AB8-B592-25311DCFF9F0}" destId="{C563F64B-86BD-4C3F-A6EA-1570FE13BA0A}" srcOrd="1" destOrd="0" presId="urn:microsoft.com/office/officeart/2005/8/layout/hierarchy1"/>
    <dgm:cxn modelId="{4D95DC57-15CF-41EA-85BF-F09B4A17B7F2}" type="presParOf" srcId="{C563F64B-86BD-4C3F-A6EA-1570FE13BA0A}" destId="{5EB1884B-78B2-450B-BFD9-DCD1B8585790}" srcOrd="0" destOrd="0" presId="urn:microsoft.com/office/officeart/2005/8/layout/hierarchy1"/>
    <dgm:cxn modelId="{A77ECE40-CBAD-435F-A322-47F95EB81886}" type="presParOf" srcId="{C563F64B-86BD-4C3F-A6EA-1570FE13BA0A}" destId="{0AA509CD-613A-457A-93BD-C086D0926D3B}" srcOrd="1" destOrd="0" presId="urn:microsoft.com/office/officeart/2005/8/layout/hierarchy1"/>
    <dgm:cxn modelId="{EB0AEF33-2390-4B57-8547-CBA02379BD8F}" type="presParOf" srcId="{0AA509CD-613A-457A-93BD-C086D0926D3B}" destId="{485C5644-FD76-4AC5-AAA6-66866FBB591C}" srcOrd="0" destOrd="0" presId="urn:microsoft.com/office/officeart/2005/8/layout/hierarchy1"/>
    <dgm:cxn modelId="{333D4E6F-AD6C-4E7A-B5F6-8CC52AA4D8BA}" type="presParOf" srcId="{485C5644-FD76-4AC5-AAA6-66866FBB591C}" destId="{0774C809-BA2B-4BE0-9274-797550A26D44}" srcOrd="0" destOrd="0" presId="urn:microsoft.com/office/officeart/2005/8/layout/hierarchy1"/>
    <dgm:cxn modelId="{F510F56D-F205-459C-A90A-9FA38E2D3243}" type="presParOf" srcId="{485C5644-FD76-4AC5-AAA6-66866FBB591C}" destId="{13A35BFD-32E4-4C80-B15A-6B35E2A56059}" srcOrd="1" destOrd="0" presId="urn:microsoft.com/office/officeart/2005/8/layout/hierarchy1"/>
    <dgm:cxn modelId="{6C4AF94E-8115-4320-8049-44D3B58FEA75}" type="presParOf" srcId="{0AA509CD-613A-457A-93BD-C086D0926D3B}" destId="{8ED93975-8BB4-44FC-8AE3-48B6EC39043E}" srcOrd="1" destOrd="0" presId="urn:microsoft.com/office/officeart/2005/8/layout/hierarchy1"/>
    <dgm:cxn modelId="{6C113579-8A0A-46E5-B730-05A2C4BBE1E9}" type="presParOf" srcId="{8ED93975-8BB4-44FC-8AE3-48B6EC39043E}" destId="{4851A2CA-4548-4938-B28F-D79FF828ECFE}" srcOrd="0" destOrd="0" presId="urn:microsoft.com/office/officeart/2005/8/layout/hierarchy1"/>
    <dgm:cxn modelId="{046B693D-C89A-4BEF-9113-71201394EE8A}" type="presParOf" srcId="{8ED93975-8BB4-44FC-8AE3-48B6EC39043E}" destId="{A900F7A1-FAFE-48DA-A0F6-887E0B1DEE1A}" srcOrd="1" destOrd="0" presId="urn:microsoft.com/office/officeart/2005/8/layout/hierarchy1"/>
    <dgm:cxn modelId="{E33E5CF3-C7D3-4982-AE3D-5E8814087A8E}" type="presParOf" srcId="{A900F7A1-FAFE-48DA-A0F6-887E0B1DEE1A}" destId="{C955AB3A-66AF-4032-9D69-7CAFC22C1714}" srcOrd="0" destOrd="0" presId="urn:microsoft.com/office/officeart/2005/8/layout/hierarchy1"/>
    <dgm:cxn modelId="{CE69F52C-7B20-42EA-B9F7-E70C9F3EC344}" type="presParOf" srcId="{C955AB3A-66AF-4032-9D69-7CAFC22C1714}" destId="{E5E0AF51-9886-4A9B-AD9B-B947440EAD1C}" srcOrd="0" destOrd="0" presId="urn:microsoft.com/office/officeart/2005/8/layout/hierarchy1"/>
    <dgm:cxn modelId="{09FD684E-AC93-48A2-B947-B2D3B03F20DA}" type="presParOf" srcId="{C955AB3A-66AF-4032-9D69-7CAFC22C1714}" destId="{38B74CC7-9BDA-4F60-8A49-ACF9C1C80701}" srcOrd="1" destOrd="0" presId="urn:microsoft.com/office/officeart/2005/8/layout/hierarchy1"/>
    <dgm:cxn modelId="{1B445F8F-96B1-454E-9824-FCBC15A6FF53}" type="presParOf" srcId="{A900F7A1-FAFE-48DA-A0F6-887E0B1DEE1A}" destId="{65CCF530-5F38-4718-96A9-638AC60E2F49}" srcOrd="1" destOrd="0" presId="urn:microsoft.com/office/officeart/2005/8/layout/hierarchy1"/>
    <dgm:cxn modelId="{B5201B12-E50E-4C8B-86BA-84DACCC60AC8}" type="presParOf" srcId="{8ED93975-8BB4-44FC-8AE3-48B6EC39043E}" destId="{FB6C0F8E-0A0A-46FF-B2CB-5C6833BE543E}" srcOrd="2" destOrd="0" presId="urn:microsoft.com/office/officeart/2005/8/layout/hierarchy1"/>
    <dgm:cxn modelId="{E6A0719D-A706-4E04-A5D4-458AA9B58915}" type="presParOf" srcId="{8ED93975-8BB4-44FC-8AE3-48B6EC39043E}" destId="{9992A7DF-2F6B-4570-86DE-144F81825868}" srcOrd="3" destOrd="0" presId="urn:microsoft.com/office/officeart/2005/8/layout/hierarchy1"/>
    <dgm:cxn modelId="{A2B7CC0D-C5D9-4BF6-93CA-99C4D64D28E6}" type="presParOf" srcId="{9992A7DF-2F6B-4570-86DE-144F81825868}" destId="{51EA03EC-2643-4BD2-8C32-D11B11B4B9C8}" srcOrd="0" destOrd="0" presId="urn:microsoft.com/office/officeart/2005/8/layout/hierarchy1"/>
    <dgm:cxn modelId="{5E09EF0C-A42D-455E-AB8A-49152C2C3650}" type="presParOf" srcId="{51EA03EC-2643-4BD2-8C32-D11B11B4B9C8}" destId="{C08D0F50-185C-4FB1-ADC7-C8850ED53DA5}" srcOrd="0" destOrd="0" presId="urn:microsoft.com/office/officeart/2005/8/layout/hierarchy1"/>
    <dgm:cxn modelId="{D59554BD-05BD-43D0-A542-DC824FBE6AF8}" type="presParOf" srcId="{51EA03EC-2643-4BD2-8C32-D11B11B4B9C8}" destId="{675E399E-4E56-4F64-A2C5-9DCFBD194298}" srcOrd="1" destOrd="0" presId="urn:microsoft.com/office/officeart/2005/8/layout/hierarchy1"/>
    <dgm:cxn modelId="{EC742F41-EA0D-4AF2-8C98-4A2A2873558C}" type="presParOf" srcId="{9992A7DF-2F6B-4570-86DE-144F81825868}" destId="{44798E47-9295-4C7A-8103-17E1B5313C14}" srcOrd="1" destOrd="0" presId="urn:microsoft.com/office/officeart/2005/8/layout/hierarchy1"/>
    <dgm:cxn modelId="{A2C62BCA-1AD7-4F12-86AB-E7CC2BBB1571}" type="presParOf" srcId="{C563F64B-86BD-4C3F-A6EA-1570FE13BA0A}" destId="{E8E463FD-0F5B-4246-8026-A92ECD89624E}" srcOrd="2" destOrd="0" presId="urn:microsoft.com/office/officeart/2005/8/layout/hierarchy1"/>
    <dgm:cxn modelId="{7F734E7A-D45A-4AB1-A9BF-DE007A9C0EEC}" type="presParOf" srcId="{C563F64B-86BD-4C3F-A6EA-1570FE13BA0A}" destId="{CB7451C9-6AFA-469C-BB5A-2EEA081029DC}" srcOrd="3" destOrd="0" presId="urn:microsoft.com/office/officeart/2005/8/layout/hierarchy1"/>
    <dgm:cxn modelId="{A5C6DB82-31C1-4014-9621-9EB5232EADA5}" type="presParOf" srcId="{CB7451C9-6AFA-469C-BB5A-2EEA081029DC}" destId="{612BA61F-923E-4AED-8005-0D0631DD3B11}" srcOrd="0" destOrd="0" presId="urn:microsoft.com/office/officeart/2005/8/layout/hierarchy1"/>
    <dgm:cxn modelId="{9B8E8794-126F-44C5-BF4B-149FE2517458}" type="presParOf" srcId="{612BA61F-923E-4AED-8005-0D0631DD3B11}" destId="{4483F3D3-75A6-4081-9F3F-FB52A0CBEE35}" srcOrd="0" destOrd="0" presId="urn:microsoft.com/office/officeart/2005/8/layout/hierarchy1"/>
    <dgm:cxn modelId="{437C14B9-552E-4CA1-BEE2-827F25624851}" type="presParOf" srcId="{612BA61F-923E-4AED-8005-0D0631DD3B11}" destId="{47C785A3-BD96-411C-B83D-BFE89F2AA48A}" srcOrd="1" destOrd="0" presId="urn:microsoft.com/office/officeart/2005/8/layout/hierarchy1"/>
    <dgm:cxn modelId="{35789193-F952-49DF-B7BF-8DBFF082F094}" type="presParOf" srcId="{CB7451C9-6AFA-469C-BB5A-2EEA081029DC}" destId="{B8CE83A2-6F0D-4244-ABAF-3B6F343EC0F0}" srcOrd="1" destOrd="0" presId="urn:microsoft.com/office/officeart/2005/8/layout/hierarchy1"/>
    <dgm:cxn modelId="{FC8C51A2-2A21-46CA-A5A9-AF1AFAD4F4AF}" type="presParOf" srcId="{B8CE83A2-6F0D-4244-ABAF-3B6F343EC0F0}" destId="{131D3E27-33E5-421B-93BD-486FE2451CB4}" srcOrd="0" destOrd="0" presId="urn:microsoft.com/office/officeart/2005/8/layout/hierarchy1"/>
    <dgm:cxn modelId="{33D3B927-0603-450B-A259-A8B0B0FA9F23}" type="presParOf" srcId="{B8CE83A2-6F0D-4244-ABAF-3B6F343EC0F0}" destId="{2497A127-50FC-427C-B02E-BB9BD142A5E8}" srcOrd="1" destOrd="0" presId="urn:microsoft.com/office/officeart/2005/8/layout/hierarchy1"/>
    <dgm:cxn modelId="{BAE9314B-0AF7-4D6B-8794-449DF961BD2A}" type="presParOf" srcId="{2497A127-50FC-427C-B02E-BB9BD142A5E8}" destId="{6649638F-F450-44ED-B2F1-158BA24C0F1A}" srcOrd="0" destOrd="0" presId="urn:microsoft.com/office/officeart/2005/8/layout/hierarchy1"/>
    <dgm:cxn modelId="{8D96D2A7-B864-4C6D-935D-ECDBEDA0B632}" type="presParOf" srcId="{6649638F-F450-44ED-B2F1-158BA24C0F1A}" destId="{E97A73CB-BD9B-4D91-A902-719643863F7D}" srcOrd="0" destOrd="0" presId="urn:microsoft.com/office/officeart/2005/8/layout/hierarchy1"/>
    <dgm:cxn modelId="{AEA33A21-B9CF-482C-B39D-02A41A1B127D}" type="presParOf" srcId="{6649638F-F450-44ED-B2F1-158BA24C0F1A}" destId="{3F5990B5-68E8-4A9A-A010-EBEB75E1D42E}" srcOrd="1" destOrd="0" presId="urn:microsoft.com/office/officeart/2005/8/layout/hierarchy1"/>
    <dgm:cxn modelId="{277C50A5-1569-4C91-8295-77472E409ECF}" type="presParOf" srcId="{2497A127-50FC-427C-B02E-BB9BD142A5E8}" destId="{32AB4B52-B626-4CD5-B3FA-B6ED19C1004F}" srcOrd="1" destOrd="0" presId="urn:microsoft.com/office/officeart/2005/8/layout/hierarchy1"/>
    <dgm:cxn modelId="{D8581AF8-B098-4D6F-920B-90EACD5CFCF3}" type="presParOf" srcId="{B8CE83A2-6F0D-4244-ABAF-3B6F343EC0F0}" destId="{062F96F5-17B6-49AF-93B3-3F44AA03D725}" srcOrd="2" destOrd="0" presId="urn:microsoft.com/office/officeart/2005/8/layout/hierarchy1"/>
    <dgm:cxn modelId="{728761E3-7F66-46B6-BA7D-DAB4A72B7B30}" type="presParOf" srcId="{B8CE83A2-6F0D-4244-ABAF-3B6F343EC0F0}" destId="{DB41F60A-A2EA-4CA3-8058-AAA86B68FAB3}" srcOrd="3" destOrd="0" presId="urn:microsoft.com/office/officeart/2005/8/layout/hierarchy1"/>
    <dgm:cxn modelId="{98A81CF8-E932-4711-9731-D30D7B1F2794}" type="presParOf" srcId="{DB41F60A-A2EA-4CA3-8058-AAA86B68FAB3}" destId="{A80F84F9-159C-45D5-A79C-F8179E3FC319}" srcOrd="0" destOrd="0" presId="urn:microsoft.com/office/officeart/2005/8/layout/hierarchy1"/>
    <dgm:cxn modelId="{FDE49BCB-185A-4376-AB42-787266F8634A}" type="presParOf" srcId="{A80F84F9-159C-45D5-A79C-F8179E3FC319}" destId="{C51913F1-5EE0-4270-899C-B7E152DF5C78}" srcOrd="0" destOrd="0" presId="urn:microsoft.com/office/officeart/2005/8/layout/hierarchy1"/>
    <dgm:cxn modelId="{68103B86-6E27-4089-AA37-DB334158442C}" type="presParOf" srcId="{A80F84F9-159C-45D5-A79C-F8179E3FC319}" destId="{C4263BF1-CC04-4A01-ABFC-AD3DB0C7BBD6}" srcOrd="1" destOrd="0" presId="urn:microsoft.com/office/officeart/2005/8/layout/hierarchy1"/>
    <dgm:cxn modelId="{336E71B5-EE3D-4B6D-AA36-F2525A115E66}" type="presParOf" srcId="{DB41F60A-A2EA-4CA3-8058-AAA86B68FAB3}" destId="{B968E7E4-0E4D-4DF7-9C80-46E4E7DB4DA9}" srcOrd="1" destOrd="0" presId="urn:microsoft.com/office/officeart/2005/8/layout/hierarchy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6732E0-D115-4F95-9BB6-D92A49020287}" type="datetimeFigureOut">
              <a:rPr lang="ru-RU" smtClean="0"/>
              <a:pPr/>
              <a:t>16.02.2015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0A47E9-6A3A-4FF6-91FB-69D29BDE741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0A47E9-6A3A-4FF6-91FB-69D29BDE7414}" type="slidenum">
              <a:rPr lang="ru-RU" smtClean="0"/>
              <a:pPr/>
              <a:t>4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16.02.2015</a:t>
            </a:fld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16.02.2015</a:t>
            </a:fld>
            <a:endParaRPr lang="ru-RU" dirty="0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16.02.2015</a:t>
            </a:fld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16.02.2015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16.02.2015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16.02.2015</a:t>
            </a:fld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16.02.2015</a:t>
            </a:fld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5B106E36-FD25-4E2D-B0AA-010F637433A0}" type="datetimeFigureOut">
              <a:rPr lang="ru-RU" smtClean="0"/>
              <a:pPr/>
              <a:t>16.02.2015</a:t>
            </a:fld>
            <a:endParaRPr lang="ru-RU" dirty="0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16.02.2015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5B106E36-FD25-4E2D-B0AA-010F637433A0}" type="datetimeFigureOut">
              <a:rPr lang="ru-RU" smtClean="0"/>
              <a:pPr/>
              <a:t>16.02.2015</a:t>
            </a:fld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16.02.2015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16.02.2015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16.02.2015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16.02.2015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5B106E36-FD25-4E2D-B0AA-010F637433A0}" type="datetimeFigureOut">
              <a:rPr lang="ru-RU" smtClean="0"/>
              <a:pPr/>
              <a:t>16.02.2015</a:t>
            </a:fld>
            <a:endParaRPr lang="ru-RU" dirty="0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5B106E36-FD25-4E2D-B0AA-010F637433A0}" type="datetimeFigureOut">
              <a:rPr lang="ru-RU" smtClean="0"/>
              <a:pPr/>
              <a:t>16.02.2015</a:t>
            </a:fld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16.02.2015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16.02.2015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5B106E36-FD25-4E2D-B0AA-010F637433A0}" type="datetimeFigureOut">
              <a:rPr lang="ru-RU" smtClean="0"/>
              <a:pPr/>
              <a:t>16.02.2015</a:t>
            </a:fld>
            <a:endParaRPr lang="ru-RU" dirty="0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 dirty="0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16.02.2015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5B106E36-FD25-4E2D-B0AA-010F637433A0}" type="datetimeFigureOut">
              <a:rPr lang="ru-RU" smtClean="0"/>
              <a:pPr/>
              <a:t>16.02.2015</a:t>
            </a:fld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16.02.2015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16.02.2015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16.02.2015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16.02.2015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5B106E36-FD25-4E2D-B0AA-010F637433A0}" type="datetimeFigureOut">
              <a:rPr lang="ru-RU" smtClean="0"/>
              <a:pPr/>
              <a:t>16.02.2015</a:t>
            </a:fld>
            <a:endParaRPr lang="ru-RU" dirty="0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5B106E36-FD25-4E2D-B0AA-010F637433A0}" type="datetimeFigureOut">
              <a:rPr lang="ru-RU" smtClean="0"/>
              <a:pPr/>
              <a:t>16.02.2015</a:t>
            </a:fld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 dirty="0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16.02.2015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16.02.2015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16.02.2015</a:t>
            </a:fld>
            <a:endParaRPr lang="ru-RU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16.02.2015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16.02.2015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16.02.2015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16.02.2015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16.02.2015</a:t>
            </a:fld>
            <a:endParaRPr lang="ru-RU" dirty="0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16.02.2015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16.02.2015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16.02.2015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16.02.2015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16.02.2015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16.02.2015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16.02.2015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16.02.2015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16.02.2015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16.02.2015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16.02.2015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16.02.2015</a:t>
            </a:fld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16.02.2015</a:t>
            </a:fld>
            <a:endParaRPr lang="ru-RU" dirty="0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16.02.2015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16.02.2015</a:t>
            </a:fld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16.02.2015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16.02.2015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16.02.2015</a:t>
            </a:fld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16.02.2015</a:t>
            </a:fld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16.02.2015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16.02.2015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16.02.2015</a:t>
            </a:fld>
            <a:endParaRPr lang="ru-RU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16.02.2015</a:t>
            </a:fld>
            <a:endParaRPr lang="ru-RU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16.02.2015</a:t>
            </a:fld>
            <a:endParaRPr lang="ru-RU" dirty="0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16.02.2015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 dirty="0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16.02.2015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3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2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image" Target="../media/image35.jpeg"/><Relationship Id="rId7" Type="http://schemas.openxmlformats.org/officeDocument/2006/relationships/image" Target="../media/image12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1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Relationship Id="rId9" Type="http://schemas.openxmlformats.org/officeDocument/2006/relationships/image" Target="../media/image39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1472" y="4929198"/>
            <a:ext cx="8305800" cy="1143000"/>
          </a:xfrm>
        </p:spPr>
        <p:txBody>
          <a:bodyPr/>
          <a:lstStyle/>
          <a:p>
            <a:r>
              <a:rPr lang="ru-RU" dirty="0" smtClean="0"/>
              <a:t>К  семидесятой годовщине победы в Великой Отечественной Войне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8000" b="1" dirty="0" smtClean="0">
                <a:latin typeface="Constantia" pitchFamily="18" charset="0"/>
                <a:cs typeface="David" pitchFamily="34" charset="-79"/>
              </a:rPr>
              <a:t>Я ПОМНЮ</a:t>
            </a:r>
            <a:endParaRPr lang="ru-RU" sz="8000" b="1" dirty="0">
              <a:latin typeface="Constantia" pitchFamily="18" charset="0"/>
              <a:cs typeface="David" pitchFamily="34" charset="-79"/>
            </a:endParaRPr>
          </a:p>
        </p:txBody>
      </p:sp>
    </p:spTree>
  </p:cSld>
  <p:clrMapOvr>
    <a:masterClrMapping/>
  </p:clrMapOvr>
  <p:transition advTm="5881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1071546"/>
            <a:ext cx="4114800" cy="472758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err="1" smtClean="0"/>
              <a:t>Прабабуля</a:t>
            </a:r>
            <a:r>
              <a:rPr lang="ru-RU" dirty="0" smtClean="0"/>
              <a:t> Зоя награждена юбилейными медалями победы в Великой Отечественной Войне.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Ей вручен  памятный знак о военном параде 7 ноября 1941 года.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Также моя прабабушка является ударником коммунистического труда 1971 года, победителем социалистического соревнования 1973 и 1974 года.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Содержимое 4" descr="зоя медали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643570" y="214290"/>
            <a:ext cx="2726189" cy="6500834"/>
          </a:xfrm>
        </p:spPr>
      </p:pic>
    </p:spTree>
  </p:cSld>
  <p:clrMapOvr>
    <a:masterClrMapping/>
  </p:clrMapOvr>
  <p:transition advTm="20982">
    <p:strips dir="r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Мои прапрадедушка и прапрабабушка по маминой линии родители прабабушки Зои</a:t>
            </a:r>
            <a:endParaRPr lang="ru-RU" sz="3200" dirty="0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algn="ctr"/>
            <a:endParaRPr lang="ru-RU" sz="1800" dirty="0" smtClean="0"/>
          </a:p>
          <a:p>
            <a:pPr algn="ctr"/>
            <a:r>
              <a:rPr lang="ru-RU" sz="1800" dirty="0" smtClean="0"/>
              <a:t>Мураков Григорий Гаврилович 1900- 1943 (в центре)</a:t>
            </a:r>
            <a:endParaRPr lang="ru-RU" sz="1800" dirty="0"/>
          </a:p>
        </p:txBody>
      </p:sp>
      <p:pic>
        <p:nvPicPr>
          <p:cNvPr id="7" name="Содержимое 6" descr="Scan0001 (7)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094544" y="2174875"/>
            <a:ext cx="2765500" cy="3951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Текст 8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92500" lnSpcReduction="20000"/>
          </a:bodyPr>
          <a:lstStyle/>
          <a:p>
            <a:pPr algn="ctr"/>
            <a:r>
              <a:rPr lang="ru-RU" dirty="0" err="1" smtClean="0"/>
              <a:t>Чикайкина</a:t>
            </a:r>
            <a:r>
              <a:rPr lang="ru-RU" dirty="0" smtClean="0"/>
              <a:t> Анастасия Владимировна 1904-1987</a:t>
            </a:r>
            <a:endParaRPr lang="ru-RU" dirty="0"/>
          </a:p>
        </p:txBody>
      </p:sp>
      <p:pic>
        <p:nvPicPr>
          <p:cNvPr id="11" name="Содержимое 10" descr="Scan0001 (6)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5190078" y="2174875"/>
            <a:ext cx="2951668" cy="395128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advTm="18003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1071546"/>
            <a:ext cx="2400288" cy="558484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Прапрадед был мобилизован в 1941 году</a:t>
            </a:r>
            <a:r>
              <a:rPr lang="ru-RU" b="0" dirty="0" smtClean="0"/>
              <a:t>.</a:t>
            </a:r>
            <a:br>
              <a:rPr lang="ru-RU" b="0" dirty="0" smtClean="0"/>
            </a:br>
            <a:r>
              <a:rPr lang="ru-RU" b="0" dirty="0" smtClean="0"/>
              <a:t/>
            </a:r>
            <a:br>
              <a:rPr lang="ru-RU" b="0" dirty="0" smtClean="0"/>
            </a:br>
            <a:r>
              <a:rPr lang="ru-RU" dirty="0" smtClean="0"/>
              <a:t>Сохранились письма с фронта.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Так как Григорий Гаврилович родился в селе Степановка, Ульяновской области, его речь смешанная </a:t>
            </a:r>
            <a:r>
              <a:rPr lang="ru-RU" dirty="0" err="1" smtClean="0"/>
              <a:t>чувашско-русская</a:t>
            </a:r>
            <a:r>
              <a:rPr lang="ru-RU" dirty="0" smtClean="0"/>
              <a:t>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На письмах видна печать цензуры, поэтому не всё доходило до адресатов.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Содержимое 4" descr="письма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786050" y="178073"/>
            <a:ext cx="6000792" cy="6457420"/>
          </a:xfrm>
        </p:spPr>
      </p:pic>
    </p:spTree>
  </p:cSld>
  <p:clrMapOvr>
    <a:masterClrMapping/>
  </p:clrMapOvr>
  <p:transition advTm="19672">
    <p:wheel spokes="8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1828784" cy="579915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Последнее письмо на русском языке.</a:t>
            </a:r>
            <a:br>
              <a:rPr lang="ru-RU" dirty="0" smtClean="0"/>
            </a:br>
            <a:r>
              <a:rPr lang="ru-RU" dirty="0" smtClean="0"/>
              <a:t>Прапрадед сообщает новый адрес в Ленинграде, о том, что находится на отдыхе после легкого ранения, о том, что немец рядом</a:t>
            </a:r>
            <a:br>
              <a:rPr lang="ru-RU" dirty="0" smtClean="0"/>
            </a:br>
            <a:r>
              <a:rPr lang="ru-RU" dirty="0" smtClean="0"/>
              <a:t>«</a:t>
            </a:r>
            <a:r>
              <a:rPr lang="ru-RU" sz="2400" dirty="0" smtClean="0"/>
              <a:t>война, наше дело воевать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6" name="Текст 3"/>
          <p:cNvSpPr>
            <a:spLocks noGrp="1"/>
          </p:cNvSpPr>
          <p:nvPr>
            <p:ph type="body" idx="2"/>
          </p:nvPr>
        </p:nvSpPr>
        <p:spPr>
          <a:xfrm>
            <a:off x="2571736" y="5072074"/>
            <a:ext cx="6186502" cy="1143008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Письмо датировано 2 августа.</a:t>
            </a:r>
          </a:p>
          <a:p>
            <a:r>
              <a:rPr lang="ru-RU" sz="2400" dirty="0" smtClean="0"/>
              <a:t>На следующий день он погиб.</a:t>
            </a:r>
            <a:endParaRPr lang="ru-RU" sz="2400" dirty="0"/>
          </a:p>
        </p:txBody>
      </p:sp>
      <p:pic>
        <p:nvPicPr>
          <p:cNvPr id="5" name="Содержимое 4" descr="письмо последнее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449888" y="142852"/>
            <a:ext cx="6694112" cy="4786346"/>
          </a:xfrm>
        </p:spPr>
      </p:pic>
    </p:spTree>
  </p:cSld>
  <p:clrMapOvr>
    <a:masterClrMapping/>
  </p:clrMapOvr>
  <p:transition advTm="21091">
    <p:wheel spokes="2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00760" y="714356"/>
            <a:ext cx="2765288" cy="4619644"/>
          </a:xfrm>
        </p:spPr>
        <p:txBody>
          <a:bodyPr/>
          <a:lstStyle/>
          <a:p>
            <a:pPr algn="ctr"/>
            <a:r>
              <a:rPr lang="ru-RU" sz="2400" dirty="0" smtClean="0"/>
              <a:t>Том 21 Самара 1996</a:t>
            </a:r>
          </a:p>
          <a:p>
            <a:pPr algn="ctr"/>
            <a:endParaRPr lang="ru-RU" sz="2800" dirty="0" smtClean="0"/>
          </a:p>
          <a:p>
            <a:pPr algn="ctr"/>
            <a:endParaRPr lang="ru-RU" sz="2800" dirty="0" smtClean="0"/>
          </a:p>
          <a:p>
            <a:pPr algn="ctr"/>
            <a:r>
              <a:rPr lang="ru-RU" sz="2800" dirty="0" smtClean="0"/>
              <a:t>На 246 странице указаны данные моего прапрадеда Григория.</a:t>
            </a:r>
            <a:endParaRPr lang="ru-RU" sz="2800" dirty="0"/>
          </a:p>
        </p:txBody>
      </p:sp>
      <p:pic>
        <p:nvPicPr>
          <p:cNvPr id="4" name="Содержимое 3" descr="Scan0001 (4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0176114">
            <a:off x="696451" y="386503"/>
            <a:ext cx="2770241" cy="4043105"/>
          </a:xfrm>
          <a:prstGeom prst="rect">
            <a:avLst/>
          </a:prstGeom>
        </p:spPr>
      </p:pic>
      <p:pic>
        <p:nvPicPr>
          <p:cNvPr id="5" name="Содержимое 4" descr="Scan0001 (2)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2857488" y="2143116"/>
            <a:ext cx="2755669" cy="4172989"/>
          </a:xfrm>
        </p:spPr>
      </p:pic>
    </p:spTree>
  </p:cSld>
  <p:clrMapOvr>
    <a:masterClrMapping/>
  </p:clrMapOvr>
  <p:transition advTm="12199">
    <p:zo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357818" y="457200"/>
            <a:ext cx="3405182" cy="10668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err="1" smtClean="0"/>
              <a:t>Чикайкин</a:t>
            </a:r>
            <a:r>
              <a:rPr lang="ru-RU" dirty="0" smtClean="0"/>
              <a:t> Анатолий Васильевич</a:t>
            </a:r>
            <a:br>
              <a:rPr lang="ru-RU" dirty="0" smtClean="0"/>
            </a:br>
            <a:r>
              <a:rPr lang="ru-RU" dirty="0" smtClean="0"/>
              <a:t>брат моей прапрабабушки Насти</a:t>
            </a:r>
            <a:endParaRPr lang="ru-RU" dirty="0"/>
          </a:p>
        </p:txBody>
      </p:sp>
      <p:pic>
        <p:nvPicPr>
          <p:cNvPr id="7" name="Содержимое 6" descr="Scan000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8728" y="857232"/>
            <a:ext cx="3012948" cy="4247388"/>
          </a:xfrm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5500694" y="1643050"/>
            <a:ext cx="3270132" cy="3733800"/>
          </a:xfrm>
        </p:spPr>
        <p:txBody>
          <a:bodyPr>
            <a:noAutofit/>
          </a:bodyPr>
          <a:lstStyle/>
          <a:p>
            <a:r>
              <a:rPr lang="ru-RU" sz="2400" dirty="0" smtClean="0"/>
              <a:t>Родился в 1919 году</a:t>
            </a:r>
          </a:p>
          <a:p>
            <a:r>
              <a:rPr lang="ru-RU" sz="2400" dirty="0" smtClean="0"/>
              <a:t>Ульяновская область Барышский район село Алинино.</a:t>
            </a:r>
          </a:p>
          <a:p>
            <a:r>
              <a:rPr lang="ru-RU" sz="2400" dirty="0" smtClean="0"/>
              <a:t>В 1939 году призвали в армию на срочную службу. От- туда ушёл на фронт, домой больше не вернулся.</a:t>
            </a:r>
          </a:p>
          <a:p>
            <a:r>
              <a:rPr lang="ru-RU" sz="2400" dirty="0" smtClean="0"/>
              <a:t>Погиб в 1942 году.</a:t>
            </a:r>
            <a:endParaRPr lang="ru-RU" sz="2400" dirty="0"/>
          </a:p>
        </p:txBody>
      </p:sp>
    </p:spTree>
  </p:cSld>
  <p:clrMapOvr>
    <a:masterClrMapping/>
  </p:clrMapOvr>
  <p:transition advTm="20312">
    <p:circl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Scan0001 (5)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357290" y="428604"/>
            <a:ext cx="4571927" cy="5853113"/>
          </a:xfrm>
        </p:spPr>
      </p:pic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572264" y="2428868"/>
            <a:ext cx="1984248" cy="3733800"/>
          </a:xfrm>
        </p:spPr>
        <p:txBody>
          <a:bodyPr>
            <a:normAutofit fontScale="92500" lnSpcReduction="10000"/>
          </a:bodyPr>
          <a:lstStyle/>
          <a:p>
            <a:r>
              <a:rPr lang="ru-RU" sz="1800" dirty="0" smtClean="0"/>
              <a:t>Мураков Александр Григорьевич, младший брат прабабушки Зои, сын погибшего  на войне Муракова Григория Гавриловича – моего  прапрадедушки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572264" y="1142984"/>
            <a:ext cx="1981200" cy="10668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 нашей семье, по маминой линии, многие мужчины выбрали военную профессию.</a:t>
            </a:r>
            <a:endParaRPr lang="ru-RU" dirty="0"/>
          </a:p>
        </p:txBody>
      </p:sp>
    </p:spTree>
  </p:cSld>
  <p:clrMapOvr>
    <a:masterClrMapping/>
  </p:clrMapOvr>
  <p:transition advTm="14571">
    <p:newsflash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857224" y="357167"/>
            <a:ext cx="7572428" cy="1000132"/>
          </a:xfrm>
        </p:spPr>
        <p:txBody>
          <a:bodyPr/>
          <a:lstStyle/>
          <a:p>
            <a:r>
              <a:rPr lang="ru-RU" dirty="0" smtClean="0"/>
              <a:t>Папина ветка</a:t>
            </a:r>
            <a:endParaRPr lang="ru-RU" dirty="0"/>
          </a:p>
        </p:txBody>
      </p:sp>
      <p:graphicFrame>
        <p:nvGraphicFramePr>
          <p:cNvPr id="8" name="Схема 7"/>
          <p:cNvGraphicFramePr/>
          <p:nvPr/>
        </p:nvGraphicFramePr>
        <p:xfrm>
          <a:off x="857224" y="1285860"/>
          <a:ext cx="8001056" cy="52864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advTm="3666">
    <p:split orient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Содержимое 9" descr="Scan0001 (11).jpg"/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2714612" y="1428736"/>
            <a:ext cx="4000528" cy="5197965"/>
          </a:xfr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Дедушка Саша и бабушка Лена по папиной линии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 rot="1593866">
            <a:off x="500821" y="5166335"/>
            <a:ext cx="3098610" cy="1054470"/>
          </a:xfrm>
          <a:solidFill>
            <a:schemeClr val="bg1"/>
          </a:solidFill>
          <a:ln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txBody>
          <a:bodyPr>
            <a:normAutofit fontScale="92500" lnSpcReduction="20000"/>
          </a:bodyPr>
          <a:lstStyle/>
          <a:p>
            <a:pPr algn="ctr"/>
            <a:r>
              <a:rPr lang="ru-RU" dirty="0" smtClean="0"/>
              <a:t>Зиголенко Александр</a:t>
            </a:r>
          </a:p>
          <a:p>
            <a:pPr algn="ctr"/>
            <a:r>
              <a:rPr lang="ru-RU" dirty="0" smtClean="0"/>
              <a:t> Петрович </a:t>
            </a:r>
          </a:p>
          <a:p>
            <a:pPr algn="ctr"/>
            <a:r>
              <a:rPr lang="ru-RU" dirty="0" smtClean="0"/>
              <a:t>1951-2003</a:t>
            </a:r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3"/>
          </p:nvPr>
        </p:nvSpPr>
        <p:spPr>
          <a:xfrm rot="19008248">
            <a:off x="5108081" y="4640894"/>
            <a:ext cx="3633391" cy="1126175"/>
          </a:xfrm>
          <a:solidFill>
            <a:schemeClr val="bg1"/>
          </a:solidFill>
        </p:spPr>
        <p:txBody>
          <a:bodyPr>
            <a:normAutofit fontScale="92500" lnSpcReduction="20000"/>
          </a:bodyPr>
          <a:lstStyle/>
          <a:p>
            <a:pPr algn="ctr"/>
            <a:r>
              <a:rPr lang="ru-RU" dirty="0" smtClean="0"/>
              <a:t>Елизарова Елена </a:t>
            </a:r>
          </a:p>
          <a:p>
            <a:pPr algn="ctr"/>
            <a:r>
              <a:rPr lang="ru-RU" dirty="0" smtClean="0"/>
              <a:t>Владимировна</a:t>
            </a:r>
          </a:p>
          <a:p>
            <a:pPr algn="ctr"/>
            <a:r>
              <a:rPr lang="ru-RU" dirty="0" smtClean="0"/>
              <a:t> 1950</a:t>
            </a:r>
            <a:endParaRPr lang="ru-RU" dirty="0"/>
          </a:p>
        </p:txBody>
      </p:sp>
    </p:spTree>
  </p:cSld>
  <p:clrMapOvr>
    <a:masterClrMapping/>
  </p:clrMapOvr>
  <p:transition advTm="8205">
    <p:checker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Прадедушка и прабабушка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0" y="4929198"/>
            <a:ext cx="4040188" cy="639762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Назарова Мария </a:t>
            </a:r>
            <a:r>
              <a:rPr lang="ru-RU" smtClean="0"/>
              <a:t>Петровна </a:t>
            </a:r>
            <a:r>
              <a:rPr lang="ru-RU" smtClean="0"/>
              <a:t>1928-2006</a:t>
            </a:r>
            <a:endParaRPr lang="ru-RU" dirty="0"/>
          </a:p>
        </p:txBody>
      </p:sp>
      <p:pic>
        <p:nvPicPr>
          <p:cNvPr id="7" name="Содержимое 6" descr="Scan0001 (9)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71472" y="1571612"/>
            <a:ext cx="3143272" cy="4686759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Зиголенко Перт Михайлович </a:t>
            </a:r>
            <a:r>
              <a:rPr lang="ru-RU" dirty="0" smtClean="0"/>
              <a:t>1921-1997</a:t>
            </a:r>
            <a:endParaRPr lang="ru-RU" dirty="0"/>
          </a:p>
        </p:txBody>
      </p:sp>
    </p:spTree>
  </p:cSld>
  <p:clrMapOvr>
    <a:masterClrMapping/>
  </p:clrMapOvr>
  <p:transition advTm="12168">
    <p:randomBa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28596" y="571480"/>
            <a:ext cx="4114800" cy="869934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/>
              <a:t>Здравствуйте!</a:t>
            </a:r>
            <a:br>
              <a:rPr lang="ru-RU" sz="2400" dirty="0" smtClean="0"/>
            </a:br>
            <a:endParaRPr lang="ru-RU" sz="24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71472" y="1142984"/>
            <a:ext cx="3971924" cy="5268931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/>
              <a:t>Меня зовут -  Зиголенко Александр Александрович. Родился в 2009 году.</a:t>
            </a:r>
          </a:p>
          <a:p>
            <a:pPr algn="ctr"/>
            <a:r>
              <a:rPr lang="ru-RU" sz="2000" dirty="0" smtClean="0"/>
              <a:t>В городе Новокуйбышевск, Самарской области.</a:t>
            </a:r>
          </a:p>
          <a:p>
            <a:pPr algn="ctr"/>
            <a:r>
              <a:rPr lang="ru-RU" sz="2000" dirty="0" smtClean="0"/>
              <a:t>О Великой Отечественной Войне 1941-1945 годов знаю из рассказов моей прабабушки Зои. Ей 88 лет и она была свидетелем тех событий. А ещё мне интересно слушать рассказы моей бабушки Лены, чей отец служил на фронте,  вернулся живым и иногда рассказывал своим детям о событиях прошлых лет</a:t>
            </a:r>
            <a:r>
              <a:rPr lang="ru-RU" sz="1600" dirty="0" smtClean="0"/>
              <a:t>.</a:t>
            </a:r>
            <a:endParaRPr lang="ru-RU" sz="1600" dirty="0"/>
          </a:p>
        </p:txBody>
      </p:sp>
      <p:pic>
        <p:nvPicPr>
          <p:cNvPr id="5" name="Содержимое 4" descr="1 053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572132" y="1285860"/>
            <a:ext cx="2571124" cy="4572000"/>
          </a:xfrm>
        </p:spPr>
      </p:pic>
    </p:spTree>
  </p:cSld>
  <p:clrMapOvr>
    <a:masterClrMapping/>
  </p:clrMapOvr>
  <p:transition advTm="27877"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2828915" cy="585791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Мария Петровна на фронте не была, но имеет такие награды, как: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- За доблестный труд в Великой Отечественной Войне 1941-1945 годов;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- Участнику трудового фронта;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-Ветеран труда;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- Юбилейные ко дню победы в Великой Отечественной Войне.</a:t>
            </a:r>
            <a:endParaRPr lang="ru-RU" dirty="0"/>
          </a:p>
        </p:txBody>
      </p:sp>
      <p:pic>
        <p:nvPicPr>
          <p:cNvPr id="5" name="Содержимое 4" descr="медали Мария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428992" y="1000108"/>
            <a:ext cx="5500694" cy="3659201"/>
          </a:xfrm>
        </p:spPr>
      </p:pic>
    </p:spTree>
  </p:cSld>
  <p:clrMapOvr>
    <a:masterClrMapping/>
  </p:clrMapOvr>
  <p:transition advTm="17784">
    <p:wedg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Scan0001 (14)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6858016" y="357166"/>
            <a:ext cx="1863249" cy="2775774"/>
          </a:xfrm>
        </p:spPr>
      </p:pic>
      <p:sp>
        <p:nvSpPr>
          <p:cNvPr id="7" name="Текст 3"/>
          <p:cNvSpPr>
            <a:spLocks noGrp="1"/>
          </p:cNvSpPr>
          <p:nvPr>
            <p:ph type="body" idx="2"/>
          </p:nvPr>
        </p:nvSpPr>
        <p:spPr>
          <a:xfrm>
            <a:off x="3428992" y="214291"/>
            <a:ext cx="3114668" cy="2071702"/>
          </a:xfrm>
        </p:spPr>
        <p:txBody>
          <a:bodyPr>
            <a:normAutofit fontScale="92500" lnSpcReduction="20000"/>
          </a:bodyPr>
          <a:lstStyle/>
          <a:p>
            <a:pPr algn="ctr"/>
            <a:endParaRPr lang="ru-RU" sz="2400" dirty="0" smtClean="0"/>
          </a:p>
          <a:p>
            <a:pPr algn="ctr"/>
            <a:r>
              <a:rPr lang="ru-RU" sz="2400" dirty="0" smtClean="0"/>
              <a:t>Прадед Зиголенко Петр Михайлович, родился 09.04.1921 года в Казахстане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3008313" cy="644209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Участник ВОВ. 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Был призван в 1940 году, затем переведён в действующую армию и отправлен на фронт. Рядовой. Служил радиотелеграфистом 12 артиллерийского полка. Дошёл до Берлина. Имел ранение. Демобилизован в 1946 году.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Награждён орденом Отечественной войны </a:t>
            </a:r>
            <a:r>
              <a:rPr lang="en-US" dirty="0" smtClean="0"/>
              <a:t>II </a:t>
            </a:r>
            <a:r>
              <a:rPr lang="ru-RU" dirty="0" smtClean="0"/>
              <a:t>степени.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Ветеран труда.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Победитель социалистического соревнования 1973 года.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6" name="Рисунок 5" descr="медали Петр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82994" y="2928934"/>
            <a:ext cx="5461006" cy="3429006"/>
          </a:xfrm>
          <a:prstGeom prst="rect">
            <a:avLst/>
          </a:prstGeom>
        </p:spPr>
      </p:pic>
    </p:spTree>
  </p:cSld>
  <p:clrMapOvr>
    <a:masterClrMapping/>
  </p:clrMapOvr>
  <p:transition advTm="34492">
    <p:comb dir="vert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3"/>
          <p:cNvSpPr>
            <a:spLocks noGrp="1"/>
          </p:cNvSpPr>
          <p:nvPr>
            <p:ph type="body" idx="2"/>
          </p:nvPr>
        </p:nvSpPr>
        <p:spPr>
          <a:xfrm>
            <a:off x="457200" y="4214818"/>
            <a:ext cx="8186766" cy="1911345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Прапрабабушка Саша. </a:t>
            </a:r>
          </a:p>
          <a:p>
            <a:r>
              <a:rPr lang="ru-RU" sz="2800" dirty="0" smtClean="0"/>
              <a:t>Вдова пропавшего без вести Назарова Петра Кузьмича 1905 г.р.</a:t>
            </a:r>
            <a:endParaRPr lang="ru-RU" sz="2800" dirty="0"/>
          </a:p>
        </p:txBody>
      </p:sp>
      <p:pic>
        <p:nvPicPr>
          <p:cNvPr id="5" name="Содержимое 4" descr="Scan0001 (10)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142976" y="357166"/>
            <a:ext cx="2377440" cy="3803904"/>
          </a:xfrm>
        </p:spPr>
      </p:pic>
      <p:pic>
        <p:nvPicPr>
          <p:cNvPr id="6" name="Рисунок 5" descr="IMG_20150131_22195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3438" y="357166"/>
            <a:ext cx="3941651" cy="3697017"/>
          </a:xfrm>
          <a:prstGeom prst="rect">
            <a:avLst/>
          </a:prstGeom>
        </p:spPr>
      </p:pic>
    </p:spTree>
  </p:cSld>
  <p:clrMapOvr>
    <a:masterClrMapping/>
  </p:clrMapOvr>
  <p:transition advTm="14977">
    <p:blinds dir="vert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285728"/>
            <a:ext cx="8229600" cy="1143000"/>
          </a:xfrm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r>
              <a:rPr lang="ru-RU" sz="3200" dirty="0" smtClean="0"/>
              <a:t>Прадедушка Владимир и прабабушка Антонина по папиной линии</a:t>
            </a:r>
            <a:endParaRPr lang="ru-RU" sz="32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Елизаров Владимир Прохорович 1906</a:t>
            </a:r>
            <a:endParaRPr lang="ru-RU" dirty="0"/>
          </a:p>
        </p:txBody>
      </p:sp>
      <p:pic>
        <p:nvPicPr>
          <p:cNvPr id="7" name="Содержимое 6" descr="Scan0001 (13)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1009078" y="2174875"/>
            <a:ext cx="2936431" cy="395128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Денисова Антонина Степановна 1908</a:t>
            </a:r>
            <a:endParaRPr lang="ru-RU" dirty="0"/>
          </a:p>
        </p:txBody>
      </p:sp>
      <p:pic>
        <p:nvPicPr>
          <p:cNvPr id="8" name="Содержимое 7" descr="Scan0001 (15).jpg"/>
          <p:cNvPicPr>
            <a:picLocks noGrp="1" noChangeAspect="1"/>
          </p:cNvPicPr>
          <p:nvPr>
            <p:ph sz="quarter" idx="4"/>
          </p:nvPr>
        </p:nvPicPr>
        <p:blipFill>
          <a:blip r:embed="rId4"/>
          <a:stretch>
            <a:fillRect/>
          </a:stretch>
        </p:blipFill>
        <p:spPr>
          <a:xfrm>
            <a:off x="5098537" y="2174875"/>
            <a:ext cx="3134751" cy="395128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advTm="9984">
    <p:split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143372" y="357166"/>
            <a:ext cx="4135448" cy="6000792"/>
          </a:xfr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dirty="0" smtClean="0"/>
              <a:t>Елизаров Владимир Прохорович </a:t>
            </a:r>
            <a:r>
              <a:rPr lang="ru-RU" sz="1600" dirty="0" smtClean="0"/>
              <a:t>был призван по мобилизации 01.07.1941 в 182 артиллерийский полк. Был ранен под г. Старые Руссы 31.08.1941 на северо-западном фронте. Уволен в запас.</a:t>
            </a:r>
            <a:br>
              <a:rPr lang="ru-RU" sz="1600" dirty="0" smtClean="0"/>
            </a:br>
            <a:r>
              <a:rPr lang="ru-RU" dirty="0" smtClean="0"/>
              <a:t>О войне говорить не любил. Отвечал, что был между жизнью и смертью.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800" dirty="0" smtClean="0"/>
              <a:t>Одно из воспоминаний:</a:t>
            </a:r>
            <a:br>
              <a:rPr lang="ru-RU" sz="1800" dirty="0" smtClean="0"/>
            </a:br>
            <a:r>
              <a:rPr lang="ru-RU" sz="1800" dirty="0" smtClean="0"/>
              <a:t>Был ожесточенный бой под Старыми Руссами. Много солдат погибло. Владимир Прохорович был ранен в левую руку и ногу. Впереди немцы, сзади трупы сослуживцев. Приятель предложил сдаться немцам в плен ради сохранения жизни. Владимир Прохорович отказался, его подобрали санитары и отправили в госпилать города Бор,  Горьковской области, а приятель ушёл к немцам и больше о его судьбе ничего не известно.</a:t>
            </a:r>
            <a:endParaRPr lang="ru-RU" sz="1800" dirty="0"/>
          </a:p>
        </p:txBody>
      </p:sp>
      <p:pic>
        <p:nvPicPr>
          <p:cNvPr id="14" name="Рисунок 13" descr="Scan0001 (12)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7256" r="7256"/>
          <a:stretch>
            <a:fillRect/>
          </a:stretch>
        </p:blipFill>
        <p:spPr>
          <a:xfrm>
            <a:off x="857224" y="1071546"/>
            <a:ext cx="2351087" cy="36734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advTm="59420">
    <p:wipe dir="r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14282" y="4714884"/>
            <a:ext cx="8786874" cy="1457316"/>
          </a:xfrm>
        </p:spPr>
        <p:txBody>
          <a:bodyPr>
            <a:normAutofit lnSpcReduction="10000"/>
          </a:bodyPr>
          <a:lstStyle/>
          <a:p>
            <a:r>
              <a:rPr lang="ru-RU" sz="1800" dirty="0" smtClean="0"/>
              <a:t>Проходит время… На полях сражений вырастают леса, на месте сожженных сел возвышаются города.  Всё меньше становиться свидетелей того времени. Но остаётся ВЕЧНАЯ ПАМЯТЬ, ВЕЧНАЯ СЛАВА, ВЕЧНАЯ БДАГОДАРНОСТЬ защитникам Отечества: ГЕРОЯМ ВОНЫ и ТРУЖЕНИКАМ ТЫЛА.</a:t>
            </a:r>
          </a:p>
          <a:p>
            <a:pPr algn="ctr"/>
            <a:r>
              <a:rPr lang="ru-RU" sz="1800" b="1" dirty="0" smtClean="0"/>
              <a:t>Я ПОМНЮ!!!</a:t>
            </a:r>
            <a:endParaRPr lang="ru-RU" sz="1800" b="1" dirty="0"/>
          </a:p>
        </p:txBody>
      </p:sp>
      <p:pic>
        <p:nvPicPr>
          <p:cNvPr id="7" name="Рисунок 6" descr="Scan0001 (6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844" y="2428868"/>
            <a:ext cx="1572768" cy="2105406"/>
          </a:xfrm>
          <a:prstGeom prst="rect">
            <a:avLst/>
          </a:prstGeom>
        </p:spPr>
      </p:pic>
      <p:pic>
        <p:nvPicPr>
          <p:cNvPr id="8" name="Рисунок 7" descr="Scan0001 (7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2910" y="214290"/>
            <a:ext cx="1522769" cy="2175700"/>
          </a:xfrm>
          <a:prstGeom prst="rect">
            <a:avLst/>
          </a:prstGeom>
        </p:spPr>
      </p:pic>
      <p:pic>
        <p:nvPicPr>
          <p:cNvPr id="9" name="Рисунок 8" descr="Scan0001 (9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58016" y="142852"/>
            <a:ext cx="1571636" cy="2343379"/>
          </a:xfrm>
          <a:prstGeom prst="rect">
            <a:avLst/>
          </a:prstGeom>
        </p:spPr>
      </p:pic>
      <p:pic>
        <p:nvPicPr>
          <p:cNvPr id="10" name="Рисунок 9" descr="Scan0001 (13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00298" y="142852"/>
            <a:ext cx="1714512" cy="2307063"/>
          </a:xfrm>
          <a:prstGeom prst="rect">
            <a:avLst/>
          </a:prstGeom>
        </p:spPr>
      </p:pic>
      <p:pic>
        <p:nvPicPr>
          <p:cNvPr id="11" name="Рисунок 10" descr="Scan0001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2000" y="0"/>
            <a:ext cx="1672295" cy="2357454"/>
          </a:xfrm>
          <a:prstGeom prst="rect">
            <a:avLst/>
          </a:prstGeom>
        </p:spPr>
      </p:pic>
      <p:pic>
        <p:nvPicPr>
          <p:cNvPr id="12" name="Рисунок 11" descr="Scan0001 (8)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85918" y="2571744"/>
            <a:ext cx="3011238" cy="2022994"/>
          </a:xfrm>
          <a:prstGeom prst="rect">
            <a:avLst/>
          </a:prstGeom>
        </p:spPr>
      </p:pic>
      <p:pic>
        <p:nvPicPr>
          <p:cNvPr id="13" name="Рисунок 12" descr="Scan0001 (10)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929190" y="2428868"/>
            <a:ext cx="1428760" cy="2286016"/>
          </a:xfrm>
          <a:prstGeom prst="rect">
            <a:avLst/>
          </a:prstGeom>
        </p:spPr>
      </p:pic>
      <p:pic>
        <p:nvPicPr>
          <p:cNvPr id="14" name="Рисунок 13" descr="письма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429388" y="2714620"/>
            <a:ext cx="2357454" cy="1714146"/>
          </a:xfrm>
          <a:prstGeom prst="rect">
            <a:avLst/>
          </a:prstGeom>
        </p:spPr>
      </p:pic>
    </p:spTree>
  </p:cSld>
  <p:clrMapOvr>
    <a:masterClrMapping/>
  </p:clrMapOvr>
  <p:transition advTm="24149">
    <p:newsfla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4348" y="571480"/>
            <a:ext cx="785818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600" dirty="0" smtClean="0"/>
              <a:t>Я – представитель третьего поколения моей семьи с момента окончания Великой Отечественной Войны.</a:t>
            </a:r>
          </a:p>
          <a:p>
            <a:pPr algn="just"/>
            <a:r>
              <a:rPr lang="ru-RU" sz="3600" dirty="0" smtClean="0"/>
              <a:t>Поэтому для того, чтобы познакомить Вас с героями военных действий, работниками тыла и с теми, кто помогал восстанавливать разрушенную страну, я предлагаю полистать семейный альбом.</a:t>
            </a:r>
            <a:endParaRPr lang="ru-RU" sz="3600" dirty="0"/>
          </a:p>
        </p:txBody>
      </p:sp>
    </p:spTree>
  </p:cSld>
  <p:clrMapOvr>
    <a:masterClrMapping/>
  </p:clrMapOvr>
  <p:transition advTm="17878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10" name="Содержимое 9"/>
          <p:cNvGraphicFramePr>
            <a:graphicFrameLocks noGrp="1"/>
          </p:cNvGraphicFramePr>
          <p:nvPr>
            <p:ph idx="1"/>
          </p:nvPr>
        </p:nvGraphicFramePr>
        <p:xfrm>
          <a:off x="214282" y="1571612"/>
          <a:ext cx="8858312" cy="52149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571472" y="428604"/>
            <a:ext cx="8215370" cy="954107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perspectiveFront"/>
            <a:lightRig rig="threePt" dir="t">
              <a:rot lat="0" lon="0" rev="1200000"/>
            </a:lightRig>
          </a:scene3d>
          <a:sp3d>
            <a:bevelT w="63500" h="25400" prst="riblet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Генеалогическое древо </a:t>
            </a:r>
          </a:p>
          <a:p>
            <a:pPr algn="ctr"/>
            <a:r>
              <a:rPr lang="ru-RU" sz="2800" dirty="0" smtClean="0"/>
              <a:t>Зиголенко Александра</a:t>
            </a:r>
            <a:endParaRPr lang="ru-RU" sz="2800" dirty="0"/>
          </a:p>
        </p:txBody>
      </p:sp>
    </p:spTree>
  </p:cSld>
  <p:clrMapOvr>
    <a:masterClrMapping/>
  </p:clrMapOvr>
  <p:transition advTm="7971">
    <p:strips dir="r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dirty="0" smtClean="0"/>
              <a:t>Мои папа и мама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200" b="1" dirty="0" smtClean="0"/>
              <a:t>Зиголенко Александр Александрович 1981 г.р. </a:t>
            </a:r>
            <a:br>
              <a:rPr lang="ru-RU" sz="2200" b="1" dirty="0" smtClean="0"/>
            </a:br>
            <a:r>
              <a:rPr lang="ru-RU" sz="2200" b="1" dirty="0" smtClean="0"/>
              <a:t> Кошкина Светлана Владимировна 1980 г.р.</a:t>
            </a:r>
            <a:endParaRPr lang="ru-RU" sz="2200" b="1" dirty="0"/>
          </a:p>
        </p:txBody>
      </p:sp>
      <p:pic>
        <p:nvPicPr>
          <p:cNvPr id="4" name="Содержимое 3" descr="IMGP120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7083"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Рассмотрим мамину ветку</a:t>
            </a:r>
            <a:endParaRPr lang="ru-RU" dirty="0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advTm="4867">
    <p:checke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Бабушка и дедушка по маминой линии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algn="ctr"/>
            <a:r>
              <a:rPr lang="ru-RU" dirty="0" smtClean="0"/>
              <a:t>Кошкин Владимир Дмитриевич 1950 г.р.</a:t>
            </a:r>
            <a:endParaRPr lang="ru-RU" dirty="0"/>
          </a:p>
        </p:txBody>
      </p:sp>
      <p:pic>
        <p:nvPicPr>
          <p:cNvPr id="7" name="Содержимое 6" descr="сканирование0003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130840" y="2351437"/>
            <a:ext cx="2692908" cy="35981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92500" lnSpcReduction="20000"/>
          </a:bodyPr>
          <a:lstStyle/>
          <a:p>
            <a:pPr algn="ctr"/>
            <a:r>
              <a:rPr lang="ru-RU" dirty="0" smtClean="0"/>
              <a:t>Чугунова Татьяна Ивановна 1953 г.р.</a:t>
            </a:r>
            <a:endParaRPr lang="ru-RU" dirty="0"/>
          </a:p>
        </p:txBody>
      </p:sp>
      <p:pic>
        <p:nvPicPr>
          <p:cNvPr id="8" name="Содержимое 7" descr="сканирование0004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5318682" y="2174875"/>
            <a:ext cx="2694461" cy="39512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advTm="8861"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Прадедушка Дмитрий и</a:t>
            </a:r>
            <a:br>
              <a:rPr lang="ru-RU" dirty="0" smtClean="0"/>
            </a:br>
            <a:r>
              <a:rPr lang="ru-RU" dirty="0" smtClean="0"/>
              <a:t> прабабушка Маша</a:t>
            </a:r>
            <a:endParaRPr lang="ru-RU" dirty="0"/>
          </a:p>
        </p:txBody>
      </p:sp>
      <p:pic>
        <p:nvPicPr>
          <p:cNvPr id="7" name="Содержимое 6" descr="1)6.06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572132" y="3071810"/>
            <a:ext cx="2619955" cy="26597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714876" y="1714488"/>
            <a:ext cx="4041775" cy="750879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sz="2000" dirty="0" smtClean="0"/>
              <a:t>Дворянинова Мария Павловна</a:t>
            </a:r>
          </a:p>
          <a:p>
            <a:pPr algn="ctr"/>
            <a:r>
              <a:rPr lang="ru-RU" sz="2000" dirty="0" smtClean="0"/>
              <a:t>1926-2005</a:t>
            </a:r>
            <a:endParaRPr lang="ru-RU" sz="2000" dirty="0"/>
          </a:p>
        </p:txBody>
      </p:sp>
      <p:pic>
        <p:nvPicPr>
          <p:cNvPr id="6" name="Рисунок 5" descr="сканирование00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1538" y="2857496"/>
            <a:ext cx="2643206" cy="29874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714348" y="1714488"/>
            <a:ext cx="37147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Кошкин Дмитрий Павлович 1926-1972</a:t>
            </a:r>
            <a:endParaRPr lang="ru-RU" sz="2000" b="1" dirty="0"/>
          </a:p>
        </p:txBody>
      </p:sp>
    </p:spTree>
  </p:cSld>
  <p:clrMapOvr>
    <a:masterClrMapping/>
  </p:clrMapOvr>
  <p:transition advTm="9360"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00034" y="1000108"/>
            <a:ext cx="1981200" cy="1066800"/>
          </a:xfrm>
        </p:spPr>
        <p:txBody>
          <a:bodyPr>
            <a:noAutofit/>
          </a:bodyPr>
          <a:lstStyle/>
          <a:p>
            <a:pPr algn="ctr"/>
            <a:r>
              <a:rPr lang="ru-RU" sz="2000" dirty="0" smtClean="0"/>
              <a:t>Мои</a:t>
            </a:r>
            <a:br>
              <a:rPr lang="ru-RU" sz="2000" dirty="0" smtClean="0"/>
            </a:br>
            <a:r>
              <a:rPr lang="ru-RU" sz="2000" dirty="0" smtClean="0"/>
              <a:t> прабабушка Зоя и прадедушка Иван</a:t>
            </a:r>
            <a:endParaRPr lang="ru-RU" sz="20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643570" y="571480"/>
            <a:ext cx="3122478" cy="5857916"/>
          </a:xfrm>
        </p:spPr>
        <p:txBody>
          <a:bodyPr>
            <a:normAutofit/>
          </a:bodyPr>
          <a:lstStyle/>
          <a:p>
            <a:pPr algn="ctr"/>
            <a:r>
              <a:rPr lang="ru-RU" sz="1600" dirty="0" smtClean="0"/>
              <a:t>Оба 1926 года рождения. </a:t>
            </a:r>
          </a:p>
          <a:p>
            <a:pPr algn="ctr"/>
            <a:endParaRPr lang="ru-RU" sz="1600" dirty="0" smtClean="0"/>
          </a:p>
          <a:p>
            <a:pPr algn="ctr"/>
            <a:r>
              <a:rPr lang="ru-RU" sz="1600" dirty="0" smtClean="0"/>
              <a:t>Им было по 15 лет, когда началась война. </a:t>
            </a:r>
          </a:p>
          <a:p>
            <a:pPr algn="ctr"/>
            <a:r>
              <a:rPr lang="ru-RU" sz="1600" dirty="0" smtClean="0"/>
              <a:t>На фронте не были, работали в тылу наравне со взрослыми. Многое испытали и голод, и горечь утраты, но остались добрыми, жизнерадостными и трудолюбивыми людьми.</a:t>
            </a:r>
          </a:p>
          <a:p>
            <a:pPr algn="ctr"/>
            <a:endParaRPr lang="ru-RU" sz="1600" dirty="0" smtClean="0"/>
          </a:p>
          <a:p>
            <a:pPr algn="ctr"/>
            <a:r>
              <a:rPr lang="ru-RU" sz="1600" dirty="0" smtClean="0"/>
              <a:t>Позже Зое Григорьевне была награждена орденом «Дети- фронту», так как в 1942 году работала на торфяных болотах в должности носильщик торфа.</a:t>
            </a:r>
          </a:p>
          <a:p>
            <a:pPr algn="ctr"/>
            <a:endParaRPr lang="ru-RU" sz="1600" dirty="0" smtClean="0"/>
          </a:p>
          <a:p>
            <a:pPr algn="ctr"/>
            <a:r>
              <a:rPr lang="ru-RU" sz="1600" dirty="0" smtClean="0"/>
              <a:t>Теперь она приравнена к категории ветераны ВОВ.</a:t>
            </a:r>
            <a:endParaRPr lang="ru-RU" sz="1600" dirty="0"/>
          </a:p>
        </p:txBody>
      </p:sp>
      <p:pic>
        <p:nvPicPr>
          <p:cNvPr id="5" name="Содержимое 4" descr="Scan0001 (8)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714348" y="2928934"/>
            <a:ext cx="4736592" cy="3182112"/>
          </a:xfrm>
        </p:spPr>
      </p:pic>
      <p:pic>
        <p:nvPicPr>
          <p:cNvPr id="6" name="Рисунок 5" descr="Scan0001 (18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7554" y="571480"/>
            <a:ext cx="1360012" cy="1785950"/>
          </a:xfrm>
          <a:prstGeom prst="rect">
            <a:avLst/>
          </a:prstGeom>
        </p:spPr>
      </p:pic>
    </p:spTree>
  </p:cSld>
  <p:clrMapOvr>
    <a:masterClrMapping/>
  </p:clrMapOvr>
  <p:transition advTm="36271">
    <p:push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_rels/them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 Office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Литейная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Литейная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1_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515</TotalTime>
  <Words>783</Words>
  <PresentationFormat>Экран (4:3)</PresentationFormat>
  <Paragraphs>139</Paragraphs>
  <Slides>25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7</vt:i4>
      </vt:variant>
      <vt:variant>
        <vt:lpstr>Заголовки слайдов</vt:lpstr>
      </vt:variant>
      <vt:variant>
        <vt:i4>25</vt:i4>
      </vt:variant>
    </vt:vector>
  </HeadingPairs>
  <TitlesOfParts>
    <vt:vector size="32" baseType="lpstr">
      <vt:lpstr>Тема Office</vt:lpstr>
      <vt:lpstr>Бумажная</vt:lpstr>
      <vt:lpstr>Литейная</vt:lpstr>
      <vt:lpstr>1_Литейная</vt:lpstr>
      <vt:lpstr>Поток</vt:lpstr>
      <vt:lpstr>Солнцестояние</vt:lpstr>
      <vt:lpstr>1_Бумажная</vt:lpstr>
      <vt:lpstr>Я ПОМНЮ</vt:lpstr>
      <vt:lpstr>Здравствуйте! </vt:lpstr>
      <vt:lpstr>Слайд 3</vt:lpstr>
      <vt:lpstr>Слайд 4</vt:lpstr>
      <vt:lpstr>Мои папа и мама Зиголенко Александр Александрович 1981 г.р.   Кошкина Светлана Владимировна 1980 г.р.</vt:lpstr>
      <vt:lpstr>Рассмотрим мамину ветку</vt:lpstr>
      <vt:lpstr>Бабушка и дедушка по маминой линии</vt:lpstr>
      <vt:lpstr>Прадедушка Дмитрий и  прабабушка Маша</vt:lpstr>
      <vt:lpstr>Мои  прабабушка Зоя и прадедушка Иван</vt:lpstr>
      <vt:lpstr>Прабабуля Зоя награждена юбилейными медалями победы в Великой Отечественной Войне.  Ей вручен  памятный знак о военном параде 7 ноября 1941 года.  Также моя прабабушка является ударником коммунистического труда 1971 года, победителем социалистического соревнования 1973 и 1974 года. </vt:lpstr>
      <vt:lpstr>Мои прапрадедушка и прапрабабушка по маминой линии родители прабабушки Зои</vt:lpstr>
      <vt:lpstr>Прапрадед был мобилизован в 1941 году.  Сохранились письма с фронта.   Так как Григорий Гаврилович родился в селе Степановка, Ульяновской области, его речь смешанная чувашско-русская.  На письмах видна печать цензуры, поэтому не всё доходило до адресатов. </vt:lpstr>
      <vt:lpstr>Последнее письмо на русском языке. Прапрадед сообщает новый адрес в Ленинграде, о том, что находится на отдыхе после легкого ранения, о том, что немец рядом «война, наше дело воевать»</vt:lpstr>
      <vt:lpstr>Слайд 14</vt:lpstr>
      <vt:lpstr>Чикайкин Анатолий Васильевич брат моей прапрабабушки Насти</vt:lpstr>
      <vt:lpstr>В нашей семье, по маминой линии, многие мужчины выбрали военную профессию.</vt:lpstr>
      <vt:lpstr>Папина ветка</vt:lpstr>
      <vt:lpstr>Дедушка Саша и бабушка Лена по папиной линии</vt:lpstr>
      <vt:lpstr>Прадедушка и прабабушка</vt:lpstr>
      <vt:lpstr>Мария Петровна на фронте не была, но имеет такие награды, как:  - За доблестный труд в Великой Отечественной Войне 1941-1945 годов;  - Участнику трудового фронта;  -Ветеран труда;  - Юбилейные ко дню победы в Великой Отечественной Войне.</vt:lpstr>
      <vt:lpstr>   Участник ВОВ.   Был призван в 1940 году, затем переведён в действующую армию и отправлен на фронт. Рядовой. Служил радиотелеграфистом 12 артиллерийского полка. Дошёл до Берлина. Имел ранение. Демобилизован в 1946 году.  Награждён орденом Отечественной войны II степени.  Ветеран труда.  Победитель социалистического соревнования 1973 года. </vt:lpstr>
      <vt:lpstr>Слайд 22</vt:lpstr>
      <vt:lpstr>Прадедушка Владимир и прабабушка Антонина по папиной линии</vt:lpstr>
      <vt:lpstr>Елизаров Владимир Прохорович был призван по мобилизации 01.07.1941 в 182 артиллерийский полк. Был ранен под г. Старые Руссы 31.08.1941 на северо-западном фронте. Уволен в запас. О войне говорить не любил. Отвечал, что был между жизнью и смертью. Одно из воспоминаний: Был ожесточенный бой под Старыми Руссами. Много солдат погибло. Владимир Прохорович был ранен в левую руку и ногу. Впереди немцы, сзади трупы сослуживцев. Приятель предложил сдаться немцам в плен ради сохранения жизни. Владимир Прохорович отказался, его подобрали санитары и отправили в госпилать города Бор,  Горьковской области, а приятель ушёл к немцам и больше о его судьбе ничего не известно.</vt:lpstr>
      <vt:lpstr>Слайд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Администратор</dc:creator>
  <cp:lastModifiedBy>Пользователь Windows</cp:lastModifiedBy>
  <cp:revision>121</cp:revision>
  <dcterms:created xsi:type="dcterms:W3CDTF">2015-01-21T12:51:12Z</dcterms:created>
  <dcterms:modified xsi:type="dcterms:W3CDTF">2015-02-16T09:45:01Z</dcterms:modified>
</cp:coreProperties>
</file>